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Lst>
  <p:notesMasterIdLst>
    <p:notesMasterId r:id="rId4"/>
  </p:notesMasterIdLst>
  <p:sldIdLst>
    <p:sldId id="256" r:id="rId5"/>
    <p:sldId id="257" r:id="rId6"/>
    <p:sldId id="258" r:id="rId7"/>
    <p:sldId id="259" r:id="rId8"/>
    <p:sldId id="260" r:id="rId9"/>
    <p:sldId id="261" r:id="rId10"/>
    <p:sldId id="262" r:id="rId11"/>
  </p:sldIdLst>
  <p:sldSz cy="6858000" cx="12188825"/>
  <p:notesSz cx="7099300" cy="10234600"/>
  <p:embeddedFontLst>
    <p:embeddedFont>
      <p:font typeface="Corbel"/>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orbel-bold.fntdata"/><Relationship Id="rId12" Type="http://schemas.openxmlformats.org/officeDocument/2006/relationships/font" Target="fonts/Corbel-regular.fntdata"/><Relationship Id="rId15" Type="http://schemas.openxmlformats.org/officeDocument/2006/relationships/font" Target="fonts/Corbel-boldItalic.fntdata"/><Relationship Id="rId14" Type="http://schemas.openxmlformats.org/officeDocument/2006/relationships/font" Target="fonts/Corbel-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 name="Google Shape;4;n"/>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 name="Google Shape;5;n"/>
          <p:cNvSpPr/>
          <p:nvPr>
            <p:ph idx="3"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228600" lvl="1" marL="914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2pPr>
            <a:lvl3pPr indent="-228600" lvl="2" marL="1371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3pPr>
            <a:lvl4pPr indent="-228600" lvl="3" marL="1828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4pPr>
            <a:lvl5pPr indent="-228600" lvl="4" marL="22860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6pPr>
            <a:lvl7pPr indent="-228600" lvl="6" marL="3200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7pPr>
            <a:lvl8pPr indent="-228600" lvl="7" marL="3657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8pPr>
            <a:lvl9pPr indent="-228600" lvl="8" marL="4114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9pPr>
          </a:lstStyle>
          <a:p/>
        </p:txBody>
      </p:sp>
      <p:sp>
        <p:nvSpPr>
          <p:cNvPr id="7" name="Google Shape;7;n"/>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 name="Google Shape;8;n"/>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orbel"/>
                <a:ea typeface="Corbel"/>
                <a:cs typeface="Corbel"/>
                <a:sym typeface="Corbel"/>
              </a:rPr>
              <a:t>‹#›</a:t>
            </a:fld>
            <a:endParaRPr b="0" i="0" sz="1300" u="none" cap="none" strike="noStrike">
              <a:solidFill>
                <a:schemeClr val="dk1"/>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490cc7158_0_2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490cc7158_0_2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4" name="Google Shape;184;g11490cc7158_0_2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90cc7158_0_1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90cc7158_0_19: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2" name="Google Shape;192;g11490cc7158_0_19: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b2e230f53_1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b2e230f53_1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0" name="Google Shape;200;g22b2e230f53_1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5fbdb7ca1_0_29: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en-US"/>
              <a:t>W</a:t>
            </a:r>
            <a:r>
              <a:rPr lang="en-US"/>
              <a:t>hile technology is constantly evolving and advancing, it is not the key factor that contributes to learning and progress. Rather, human cognition and behavior play a crucial role in the process. As an instructional designer, I believe  it is essential to maintain an objective and rational perspective when evaluating the use of technology in the classroom. It is crucial to assess emerging technologies based on their potential to address learners' needs and facilitate effective teaching practices. By doing so, I always kept in mind to  focus on the essence of performance/learning phenomenon, always  look at the underlying issues and identify the root causes of performance difficulties or gaps before conducting any instructional design intervention. I believe it is necessary to identify the strengths and weaknesses of each technology, determine how they align with the instructional goals, and develop appropriate instructional strategies that may facilitate learning.</a:t>
            </a:r>
            <a:endParaRPr/>
          </a:p>
        </p:txBody>
      </p:sp>
      <p:sp>
        <p:nvSpPr>
          <p:cNvPr id="206" name="Google Shape;206;g115fbdb7ca1_0_2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2" name="Google Shape;212;p26: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ent and Content">
  <p:cSld name="Comment and Content">
    <p:spTree>
      <p:nvGrpSpPr>
        <p:cNvPr id="15" name="Shape 15"/>
        <p:cNvGrpSpPr/>
        <p:nvPr/>
      </p:nvGrpSpPr>
      <p:grpSpPr>
        <a:xfrm>
          <a:off x="0" y="0"/>
          <a:ext cx="0" cy="0"/>
          <a:chOff x="0" y="0"/>
          <a:chExt cx="0" cy="0"/>
        </a:xfrm>
      </p:grpSpPr>
      <p:sp>
        <p:nvSpPr>
          <p:cNvPr descr="Slide Title&#10;" id="16" name="Google Shape;16;p2"/>
          <p:cNvSpPr txBox="1"/>
          <p:nvPr>
            <p:ph type="title"/>
          </p:nvPr>
        </p:nvSpPr>
        <p:spPr>
          <a:xfrm>
            <a:off x="723901" y="675776"/>
            <a:ext cx="5010150" cy="876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mment Box" id="17" name="Google Shape;17;p2"/>
          <p:cNvSpPr txBox="1"/>
          <p:nvPr>
            <p:ph idx="1" type="body"/>
          </p:nvPr>
        </p:nvSpPr>
        <p:spPr>
          <a:xfrm>
            <a:off x="6454775" y="675774"/>
            <a:ext cx="5013325" cy="8767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None/>
              <a:defRPr b="1" sz="2200">
                <a:solidFill>
                  <a:schemeClr val="accent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id="18" name="Google Shape;18;p2"/>
          <p:cNvSpPr txBox="1"/>
          <p:nvPr>
            <p:ph idx="2" type="body"/>
          </p:nvPr>
        </p:nvSpPr>
        <p:spPr>
          <a:xfrm>
            <a:off x="723901" y="1916112"/>
            <a:ext cx="10744199" cy="4068763"/>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1200"/>
              </a:spcBef>
              <a:spcAft>
                <a:spcPts val="0"/>
              </a:spcAft>
              <a:buSzPts val="1800"/>
              <a:buChar char="−"/>
              <a:defRPr/>
            </a:lvl2pPr>
            <a:lvl3pPr indent="-342900" lvl="2" marL="1371600" algn="l">
              <a:lnSpc>
                <a:spcPct val="110000"/>
              </a:lnSpc>
              <a:spcBef>
                <a:spcPts val="1200"/>
              </a:spcBef>
              <a:spcAft>
                <a:spcPts val="0"/>
              </a:spcAft>
              <a:buSzPts val="1800"/>
              <a:buChar char="▪"/>
              <a:defRPr/>
            </a:lvl3pPr>
            <a:lvl4pPr indent="-342900" lvl="3" marL="1828800" algn="l">
              <a:lnSpc>
                <a:spcPct val="110000"/>
              </a:lnSpc>
              <a:spcBef>
                <a:spcPts val="1200"/>
              </a:spcBef>
              <a:spcAft>
                <a:spcPts val="0"/>
              </a:spcAft>
              <a:buSzPts val="1800"/>
              <a:buChar char="−"/>
              <a:defRPr/>
            </a:lvl4pPr>
            <a:lvl5pPr indent="-342900" lvl="4" marL="2286000" algn="l">
              <a:lnSpc>
                <a:spcPct val="110000"/>
              </a:lnSpc>
              <a:spcBef>
                <a:spcPts val="1200"/>
              </a:spcBef>
              <a:spcAft>
                <a:spcPts val="0"/>
              </a:spcAft>
              <a:buSzPts val="1800"/>
              <a:buChar char="•"/>
              <a:defRPr/>
            </a:lvl5pPr>
            <a:lvl6pPr indent="-342900" lvl="5" marL="2743200" algn="l">
              <a:spcBef>
                <a:spcPts val="12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46" name="Shape 46"/>
        <p:cNvGrpSpPr/>
        <p:nvPr/>
      </p:nvGrpSpPr>
      <p:grpSpPr>
        <a:xfrm>
          <a:off x="0" y="0"/>
          <a:ext cx="0" cy="0"/>
          <a:chOff x="0" y="0"/>
          <a:chExt cx="0" cy="0"/>
        </a:xfrm>
      </p:grpSpPr>
      <p:sp>
        <p:nvSpPr>
          <p:cNvPr descr="Slide Title" id="47" name="Google Shape;47;p11"/>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Placeholder&#10;" id="48" name="Google Shape;48;p11"/>
          <p:cNvSpPr txBox="1"/>
          <p:nvPr>
            <p:ph idx="1"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1200"/>
              </a:spcBef>
              <a:spcAft>
                <a:spcPts val="0"/>
              </a:spcAft>
              <a:buSzPts val="1800"/>
              <a:buChar char="−"/>
              <a:defRPr/>
            </a:lvl2pPr>
            <a:lvl3pPr indent="-342900" lvl="2" marL="1371600" algn="l">
              <a:lnSpc>
                <a:spcPct val="110000"/>
              </a:lnSpc>
              <a:spcBef>
                <a:spcPts val="1200"/>
              </a:spcBef>
              <a:spcAft>
                <a:spcPts val="0"/>
              </a:spcAft>
              <a:buSzPts val="1800"/>
              <a:buChar char="▪"/>
              <a:defRPr/>
            </a:lvl3pPr>
            <a:lvl4pPr indent="-342900" lvl="3" marL="1828800" algn="l">
              <a:lnSpc>
                <a:spcPct val="110000"/>
              </a:lnSpc>
              <a:spcBef>
                <a:spcPts val="1200"/>
              </a:spcBef>
              <a:spcAft>
                <a:spcPts val="0"/>
              </a:spcAft>
              <a:buSzPts val="1800"/>
              <a:buChar char="−"/>
              <a:defRPr/>
            </a:lvl4pPr>
            <a:lvl5pPr indent="-342900" lvl="4" marL="2286000" algn="l">
              <a:lnSpc>
                <a:spcPct val="110000"/>
              </a:lnSpc>
              <a:spcBef>
                <a:spcPts val="1200"/>
              </a:spcBef>
              <a:spcAft>
                <a:spcPts val="0"/>
              </a:spcAft>
              <a:buSzPts val="1800"/>
              <a:buChar char="•"/>
              <a:defRPr/>
            </a:lvl5pPr>
            <a:lvl6pPr indent="-330200" lvl="5" marL="2743200" algn="l">
              <a:spcBef>
                <a:spcPts val="12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icture">
  <p:cSld name="Content and Picture">
    <p:spTree>
      <p:nvGrpSpPr>
        <p:cNvPr id="49" name="Shape 49"/>
        <p:cNvGrpSpPr/>
        <p:nvPr/>
      </p:nvGrpSpPr>
      <p:grpSpPr>
        <a:xfrm>
          <a:off x="0" y="0"/>
          <a:ext cx="0" cy="0"/>
          <a:chOff x="0" y="0"/>
          <a:chExt cx="0" cy="0"/>
        </a:xfrm>
      </p:grpSpPr>
      <p:sp>
        <p:nvSpPr>
          <p:cNvPr descr="Slide Title" id="50" name="Google Shape;50;p12"/>
          <p:cNvSpPr txBox="1"/>
          <p:nvPr>
            <p:ph type="title"/>
          </p:nvPr>
        </p:nvSpPr>
        <p:spPr>
          <a:xfrm>
            <a:off x="723900" y="675776"/>
            <a:ext cx="501015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Placeholder&#10;" id="51" name="Google Shape;51;p12"/>
          <p:cNvSpPr txBox="1"/>
          <p:nvPr>
            <p:ph idx="1" type="body"/>
          </p:nvPr>
        </p:nvSpPr>
        <p:spPr>
          <a:xfrm>
            <a:off x="723900" y="1916114"/>
            <a:ext cx="5006977" cy="4068762"/>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1200"/>
              </a:spcBef>
              <a:spcAft>
                <a:spcPts val="0"/>
              </a:spcAft>
              <a:buSzPts val="1800"/>
              <a:buChar char="−"/>
              <a:defRPr/>
            </a:lvl2pPr>
            <a:lvl3pPr indent="-342900" lvl="2" marL="1371600" algn="l">
              <a:lnSpc>
                <a:spcPct val="110000"/>
              </a:lnSpc>
              <a:spcBef>
                <a:spcPts val="1200"/>
              </a:spcBef>
              <a:spcAft>
                <a:spcPts val="0"/>
              </a:spcAft>
              <a:buSzPts val="1800"/>
              <a:buChar char="▪"/>
              <a:defRPr/>
            </a:lvl3pPr>
            <a:lvl4pPr indent="-342900" lvl="3" marL="1828800" algn="l">
              <a:lnSpc>
                <a:spcPct val="110000"/>
              </a:lnSpc>
              <a:spcBef>
                <a:spcPts val="1200"/>
              </a:spcBef>
              <a:spcAft>
                <a:spcPts val="0"/>
              </a:spcAft>
              <a:buSzPts val="1800"/>
              <a:buChar char="−"/>
              <a:defRPr/>
            </a:lvl4pPr>
            <a:lvl5pPr indent="-342900" lvl="4" marL="2286000" algn="l">
              <a:lnSpc>
                <a:spcPct val="110000"/>
              </a:lnSpc>
              <a:spcBef>
                <a:spcPts val="1200"/>
              </a:spcBef>
              <a:spcAft>
                <a:spcPts val="0"/>
              </a:spcAft>
              <a:buSzPts val="1800"/>
              <a:buChar char="•"/>
              <a:defRPr/>
            </a:lvl5pPr>
            <a:lvl6pPr indent="-330200" lvl="5" marL="2743200" algn="l">
              <a:spcBef>
                <a:spcPts val="12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Picture Placeholder&#10;" id="52" name="Google Shape;52;p12"/>
          <p:cNvSpPr/>
          <p:nvPr>
            <p:ph idx="2" type="pic"/>
          </p:nvPr>
        </p:nvSpPr>
        <p:spPr>
          <a:xfrm>
            <a:off x="6454776" y="723900"/>
            <a:ext cx="5010150" cy="5260976"/>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with Titles">
  <p:cSld name="2 content with Titles">
    <p:spTree>
      <p:nvGrpSpPr>
        <p:cNvPr id="53" name="Shape 53"/>
        <p:cNvGrpSpPr/>
        <p:nvPr/>
      </p:nvGrpSpPr>
      <p:grpSpPr>
        <a:xfrm>
          <a:off x="0" y="0"/>
          <a:ext cx="0" cy="0"/>
          <a:chOff x="0" y="0"/>
          <a:chExt cx="0" cy="0"/>
        </a:xfrm>
      </p:grpSpPr>
      <p:sp>
        <p:nvSpPr>
          <p:cNvPr descr="Slide Title" id="54" name="Google Shape;54;p13"/>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 1" id="55" name="Google Shape;55;p13"/>
          <p:cNvSpPr txBox="1"/>
          <p:nvPr>
            <p:ph idx="1" type="body"/>
          </p:nvPr>
        </p:nvSpPr>
        <p:spPr>
          <a:xfrm>
            <a:off x="723900" y="1905000"/>
            <a:ext cx="5010150"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Content Placeholder 1&#10;" id="56" name="Google Shape;56;p13"/>
          <p:cNvSpPr txBox="1"/>
          <p:nvPr>
            <p:ph idx="2" type="body"/>
          </p:nvPr>
        </p:nvSpPr>
        <p:spPr>
          <a:xfrm>
            <a:off x="723900" y="2435291"/>
            <a:ext cx="5010150" cy="3549584"/>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
        <p:nvSpPr>
          <p:cNvPr descr="Subtitle 2" id="57" name="Google Shape;57;p13"/>
          <p:cNvSpPr txBox="1"/>
          <p:nvPr>
            <p:ph idx="3" type="body"/>
          </p:nvPr>
        </p:nvSpPr>
        <p:spPr>
          <a:xfrm>
            <a:off x="6454774" y="1905000"/>
            <a:ext cx="5013325"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Content Placeholder 2&#10;" id="58" name="Google Shape;58;p13"/>
          <p:cNvSpPr txBox="1"/>
          <p:nvPr>
            <p:ph idx="4" type="body"/>
          </p:nvPr>
        </p:nvSpPr>
        <p:spPr>
          <a:xfrm>
            <a:off x="6454774" y="2435290"/>
            <a:ext cx="5013325" cy="354958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59" name="Shape 59"/>
        <p:cNvGrpSpPr/>
        <p:nvPr/>
      </p:nvGrpSpPr>
      <p:grpSpPr>
        <a:xfrm>
          <a:off x="0" y="0"/>
          <a:ext cx="0" cy="0"/>
          <a:chOff x="0" y="0"/>
          <a:chExt cx="0" cy="0"/>
        </a:xfrm>
      </p:grpSpPr>
      <p:sp>
        <p:nvSpPr>
          <p:cNvPr descr="Slide Title" id="60" name="Google Shape;60;p14"/>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hart Placeholder" id="61" name="Google Shape;61;p14"/>
          <p:cNvSpPr/>
          <p:nvPr>
            <p:ph idx="2" type="chart"/>
          </p:nvPr>
        </p:nvSpPr>
        <p:spPr>
          <a:xfrm>
            <a:off x="730250" y="1916114"/>
            <a:ext cx="10737850" cy="4068762"/>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62" name="Shape 62"/>
        <p:cNvGrpSpPr/>
        <p:nvPr/>
      </p:nvGrpSpPr>
      <p:grpSpPr>
        <a:xfrm>
          <a:off x="0" y="0"/>
          <a:ext cx="0" cy="0"/>
          <a:chOff x="0" y="0"/>
          <a:chExt cx="0" cy="0"/>
        </a:xfrm>
      </p:grpSpPr>
      <p:sp>
        <p:nvSpPr>
          <p:cNvPr descr="Slide Title" id="63" name="Google Shape;63;p15"/>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p:cSld name="Picture">
    <p:spTree>
      <p:nvGrpSpPr>
        <p:cNvPr id="64" name="Shape 64"/>
        <p:cNvGrpSpPr/>
        <p:nvPr/>
      </p:nvGrpSpPr>
      <p:grpSpPr>
        <a:xfrm>
          <a:off x="0" y="0"/>
          <a:ext cx="0" cy="0"/>
          <a:chOff x="0" y="0"/>
          <a:chExt cx="0" cy="0"/>
        </a:xfrm>
      </p:grpSpPr>
      <p:sp>
        <p:nvSpPr>
          <p:cNvPr descr="Slide Title" id="65" name="Google Shape;65;p16"/>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box&#10;" id="66" name="Google Shape;66;p16"/>
          <p:cNvSpPr txBox="1"/>
          <p:nvPr>
            <p:ph idx="1"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42900" lvl="3" marL="1828800" algn="l">
              <a:lnSpc>
                <a:spcPct val="110000"/>
              </a:lnSpc>
              <a:spcBef>
                <a:spcPts val="600"/>
              </a:spcBef>
              <a:spcAft>
                <a:spcPts val="0"/>
              </a:spcAft>
              <a:buSzPts val="1800"/>
              <a:buChar char="−"/>
              <a:defRPr/>
            </a:lvl4pPr>
            <a:lvl5pPr indent="-342900" lvl="4" marL="2286000" algn="l">
              <a:lnSpc>
                <a:spcPct val="110000"/>
              </a:lnSpc>
              <a:spcBef>
                <a:spcPts val="600"/>
              </a:spcBef>
              <a:spcAft>
                <a:spcPts val="0"/>
              </a:spcAft>
              <a:buSzPts val="1800"/>
              <a:buChar char="•"/>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Picture Placeholder&#10;" id="67" name="Google Shape;67;p16"/>
          <p:cNvSpPr/>
          <p:nvPr>
            <p:ph idx="2" type="pic"/>
          </p:nvPr>
        </p:nvSpPr>
        <p:spPr>
          <a:xfrm>
            <a:off x="0" y="1916112"/>
            <a:ext cx="12188825" cy="4941887"/>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Statement">
  <p:cSld name="Bold Statement">
    <p:spTree>
      <p:nvGrpSpPr>
        <p:cNvPr id="68" name="Shape 68"/>
        <p:cNvGrpSpPr/>
        <p:nvPr/>
      </p:nvGrpSpPr>
      <p:grpSpPr>
        <a:xfrm>
          <a:off x="0" y="0"/>
          <a:ext cx="0" cy="0"/>
          <a:chOff x="0" y="0"/>
          <a:chExt cx="0" cy="0"/>
        </a:xfrm>
      </p:grpSpPr>
      <p:sp>
        <p:nvSpPr>
          <p:cNvPr descr="Bold Statement&#10;" id="69" name="Google Shape;69;p17"/>
          <p:cNvSpPr txBox="1"/>
          <p:nvPr>
            <p:ph type="title"/>
          </p:nvPr>
        </p:nvSpPr>
        <p:spPr>
          <a:xfrm>
            <a:off x="723900" y="1916113"/>
            <a:ext cx="10744200" cy="1951037"/>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6000"/>
              <a:buFont typeface="Arial"/>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dditional Content" id="70" name="Google Shape;70;p17"/>
          <p:cNvSpPr txBox="1"/>
          <p:nvPr>
            <p:ph idx="1" type="body"/>
          </p:nvPr>
        </p:nvSpPr>
        <p:spPr>
          <a:xfrm>
            <a:off x="723900" y="3905249"/>
            <a:ext cx="10744200" cy="12477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3000"/>
              <a:buNone/>
              <a:defRPr sz="30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1_picture" showMasterSp="0">
  <p:cSld name="Section_1_picture">
    <p:bg>
      <p:bgPr>
        <a:solidFill>
          <a:schemeClr val="dk2"/>
        </a:solidFill>
      </p:bgPr>
    </p:bg>
    <p:spTree>
      <p:nvGrpSpPr>
        <p:cNvPr id="71" name="Shape 71"/>
        <p:cNvGrpSpPr/>
        <p:nvPr/>
      </p:nvGrpSpPr>
      <p:grpSpPr>
        <a:xfrm>
          <a:off x="0" y="0"/>
          <a:ext cx="0" cy="0"/>
          <a:chOff x="0" y="0"/>
          <a:chExt cx="0" cy="0"/>
        </a:xfrm>
      </p:grpSpPr>
      <p:sp>
        <p:nvSpPr>
          <p:cNvPr descr="Section Title&#10;" id="72" name="Google Shape;72;p18"/>
          <p:cNvSpPr txBox="1"/>
          <p:nvPr>
            <p:ph type="ctrTitle"/>
          </p:nvPr>
        </p:nvSpPr>
        <p:spPr>
          <a:xfrm>
            <a:off x="723901" y="1573212"/>
            <a:ext cx="4686300"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ection Subtitle&#10;" id="73" name="Google Shape;73;p18"/>
          <p:cNvSpPr txBox="1"/>
          <p:nvPr>
            <p:ph idx="1" type="subTitle"/>
          </p:nvPr>
        </p:nvSpPr>
        <p:spPr>
          <a:xfrm>
            <a:off x="723901" y="4172669"/>
            <a:ext cx="4686300" cy="111211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74" name="Google Shape;74;p18"/>
          <p:cNvSpPr/>
          <p:nvPr>
            <p:ph idx="2" type="pic"/>
          </p:nvPr>
        </p:nvSpPr>
        <p:spPr>
          <a:xfrm>
            <a:off x="6094413" y="0"/>
            <a:ext cx="6094412" cy="68580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2_picture" showMasterSp="0">
  <p:cSld name="Section_2_picture">
    <p:bg>
      <p:bgPr>
        <a:solidFill>
          <a:schemeClr val="accent1"/>
        </a:solidFill>
      </p:bgPr>
    </p:bg>
    <p:spTree>
      <p:nvGrpSpPr>
        <p:cNvPr id="75" name="Shape 75"/>
        <p:cNvGrpSpPr/>
        <p:nvPr/>
      </p:nvGrpSpPr>
      <p:grpSpPr>
        <a:xfrm>
          <a:off x="0" y="0"/>
          <a:ext cx="0" cy="0"/>
          <a:chOff x="0" y="0"/>
          <a:chExt cx="0" cy="0"/>
        </a:xfrm>
      </p:grpSpPr>
      <p:sp>
        <p:nvSpPr>
          <p:cNvPr descr="Section Title&#10;&#10;" id="76" name="Google Shape;76;p19"/>
          <p:cNvSpPr txBox="1"/>
          <p:nvPr>
            <p:ph type="ctrTitle"/>
          </p:nvPr>
        </p:nvSpPr>
        <p:spPr>
          <a:xfrm>
            <a:off x="723901" y="1573212"/>
            <a:ext cx="4686300"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ection Subtitle&#10;&#10;" id="77" name="Google Shape;77;p19"/>
          <p:cNvSpPr txBox="1"/>
          <p:nvPr>
            <p:ph idx="1" type="subTitle"/>
          </p:nvPr>
        </p:nvSpPr>
        <p:spPr>
          <a:xfrm>
            <a:off x="723901" y="4172669"/>
            <a:ext cx="4686300" cy="111211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dk2"/>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78" name="Google Shape;78;p19"/>
          <p:cNvSpPr/>
          <p:nvPr>
            <p:ph idx="2" type="pic"/>
          </p:nvPr>
        </p:nvSpPr>
        <p:spPr>
          <a:xfrm>
            <a:off x="6094413" y="0"/>
            <a:ext cx="6094412" cy="68580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3_picture" showMasterSp="0">
  <p:cSld name="Section_3_picture">
    <p:bg>
      <p:bgPr>
        <a:solidFill>
          <a:schemeClr val="dk2"/>
        </a:solidFill>
      </p:bgPr>
    </p:bg>
    <p:spTree>
      <p:nvGrpSpPr>
        <p:cNvPr id="79" name="Shape 79"/>
        <p:cNvGrpSpPr/>
        <p:nvPr/>
      </p:nvGrpSpPr>
      <p:grpSpPr>
        <a:xfrm>
          <a:off x="0" y="0"/>
          <a:ext cx="0" cy="0"/>
          <a:chOff x="0" y="0"/>
          <a:chExt cx="0" cy="0"/>
        </a:xfrm>
      </p:grpSpPr>
      <p:sp>
        <p:nvSpPr>
          <p:cNvPr descr="Section Title&#10;" id="80" name="Google Shape;80;p20"/>
          <p:cNvSpPr txBox="1"/>
          <p:nvPr>
            <p:ph type="ctrTitle"/>
          </p:nvPr>
        </p:nvSpPr>
        <p:spPr>
          <a:xfrm>
            <a:off x="723900" y="3914775"/>
            <a:ext cx="6705599" cy="14446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ection Subtitle&#10;" id="81" name="Google Shape;81;p20"/>
          <p:cNvSpPr txBox="1"/>
          <p:nvPr>
            <p:ph idx="1" type="subTitle"/>
          </p:nvPr>
        </p:nvSpPr>
        <p:spPr>
          <a:xfrm>
            <a:off x="723900" y="5508451"/>
            <a:ext cx="6705599" cy="47642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82" name="Google Shape;82;p20"/>
          <p:cNvSpPr/>
          <p:nvPr>
            <p:ph idx="2" type="pic"/>
          </p:nvPr>
        </p:nvSpPr>
        <p:spPr>
          <a:xfrm>
            <a:off x="-1" y="0"/>
            <a:ext cx="12188825" cy="35814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ent &amp; Content Text Only">
  <p:cSld name="Comment &amp; Content Text Only">
    <p:spTree>
      <p:nvGrpSpPr>
        <p:cNvPr id="19" name="Shape 19"/>
        <p:cNvGrpSpPr/>
        <p:nvPr/>
      </p:nvGrpSpPr>
      <p:grpSpPr>
        <a:xfrm>
          <a:off x="0" y="0"/>
          <a:ext cx="0" cy="0"/>
          <a:chOff x="0" y="0"/>
          <a:chExt cx="0" cy="0"/>
        </a:xfrm>
      </p:grpSpPr>
      <p:sp>
        <p:nvSpPr>
          <p:cNvPr descr="Slide Title&#10;" id="20" name="Google Shape;20;p3"/>
          <p:cNvSpPr txBox="1"/>
          <p:nvPr>
            <p:ph type="title"/>
          </p:nvPr>
        </p:nvSpPr>
        <p:spPr>
          <a:xfrm>
            <a:off x="723901" y="675776"/>
            <a:ext cx="5010150" cy="876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mment Box" id="21" name="Google Shape;21;p3"/>
          <p:cNvSpPr txBox="1"/>
          <p:nvPr>
            <p:ph idx="1" type="body"/>
          </p:nvPr>
        </p:nvSpPr>
        <p:spPr>
          <a:xfrm>
            <a:off x="6454775" y="675774"/>
            <a:ext cx="5013325" cy="8767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None/>
              <a:defRPr b="1" sz="2200">
                <a:solidFill>
                  <a:schemeClr val="accent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Text Placeholder" id="22" name="Google Shape;22;p3"/>
          <p:cNvSpPr txBox="1"/>
          <p:nvPr>
            <p:ph idx="2" type="body"/>
          </p:nvPr>
        </p:nvSpPr>
        <p:spPr>
          <a:xfrm>
            <a:off x="723901" y="1916112"/>
            <a:ext cx="10744199" cy="4068763"/>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4_picture" showMasterSp="0">
  <p:cSld name="Section_4_picture">
    <p:bg>
      <p:bgPr>
        <a:solidFill>
          <a:schemeClr val="accent1"/>
        </a:solidFill>
      </p:bgPr>
    </p:bg>
    <p:spTree>
      <p:nvGrpSpPr>
        <p:cNvPr id="83" name="Shape 83"/>
        <p:cNvGrpSpPr/>
        <p:nvPr/>
      </p:nvGrpSpPr>
      <p:grpSpPr>
        <a:xfrm>
          <a:off x="0" y="0"/>
          <a:ext cx="0" cy="0"/>
          <a:chOff x="0" y="0"/>
          <a:chExt cx="0" cy="0"/>
        </a:xfrm>
      </p:grpSpPr>
      <p:sp>
        <p:nvSpPr>
          <p:cNvPr descr="Section Title&#10;" id="84" name="Google Shape;84;p21"/>
          <p:cNvSpPr txBox="1"/>
          <p:nvPr>
            <p:ph type="ctrTitle"/>
          </p:nvPr>
        </p:nvSpPr>
        <p:spPr>
          <a:xfrm>
            <a:off x="723900" y="3914775"/>
            <a:ext cx="6705599" cy="14446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ection Subtitle&#10;" id="85" name="Google Shape;85;p21"/>
          <p:cNvSpPr txBox="1"/>
          <p:nvPr>
            <p:ph idx="1" type="subTitle"/>
          </p:nvPr>
        </p:nvSpPr>
        <p:spPr>
          <a:xfrm>
            <a:off x="723900" y="5508451"/>
            <a:ext cx="6705599" cy="47642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dk2"/>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86" name="Google Shape;86;p21"/>
          <p:cNvSpPr/>
          <p:nvPr>
            <p:ph idx="2" type="pic"/>
          </p:nvPr>
        </p:nvSpPr>
        <p:spPr>
          <a:xfrm>
            <a:off x="-1" y="0"/>
            <a:ext cx="12188825" cy="35814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_1" showMasterSp="0">
  <p:cSld name="Closing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descr="Closing Text" id="88" name="Google Shape;88;p22"/>
          <p:cNvSpPr txBox="1"/>
          <p:nvPr>
            <p:ph type="ctrTitle"/>
          </p:nvPr>
        </p:nvSpPr>
        <p:spPr>
          <a:xfrm>
            <a:off x="730250" y="1761425"/>
            <a:ext cx="5730875" cy="181957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Your name and contact details&#10;" id="89" name="Google Shape;89;p22"/>
          <p:cNvSpPr txBox="1"/>
          <p:nvPr>
            <p:ph idx="1" type="subTitle"/>
          </p:nvPr>
        </p:nvSpPr>
        <p:spPr>
          <a:xfrm>
            <a:off x="730250" y="4184585"/>
            <a:ext cx="5730875" cy="111211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None/>
              <a:defRPr sz="2000" cap="none">
                <a:solidFill>
                  <a:schemeClr val="l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_2" showMasterSp="0">
  <p:cSld name="Closing_2">
    <p:bg>
      <p:bgPr>
        <a:blipFill>
          <a:blip r:embed="rId2">
            <a:alphaModFix/>
          </a:blip>
          <a:stretch>
            <a:fillRect/>
          </a:stretch>
        </a:blipFill>
      </p:bgPr>
    </p:bg>
    <p:spTree>
      <p:nvGrpSpPr>
        <p:cNvPr id="90" name="Shape 90"/>
        <p:cNvGrpSpPr/>
        <p:nvPr/>
      </p:nvGrpSpPr>
      <p:grpSpPr>
        <a:xfrm>
          <a:off x="0" y="0"/>
          <a:ext cx="0" cy="0"/>
          <a:chOff x="0" y="0"/>
          <a:chExt cx="0" cy="0"/>
        </a:xfrm>
      </p:grpSpPr>
      <p:sp>
        <p:nvSpPr>
          <p:cNvPr descr="Closing Text&#10;" id="91" name="Google Shape;91;p23"/>
          <p:cNvSpPr txBox="1"/>
          <p:nvPr>
            <p:ph type="ctrTitle"/>
          </p:nvPr>
        </p:nvSpPr>
        <p:spPr>
          <a:xfrm>
            <a:off x="730250" y="1761425"/>
            <a:ext cx="5730875" cy="181957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Your name and contact details&#10;" id="92" name="Google Shape;92;p23"/>
          <p:cNvSpPr txBox="1"/>
          <p:nvPr>
            <p:ph idx="1" type="subTitle"/>
          </p:nvPr>
        </p:nvSpPr>
        <p:spPr>
          <a:xfrm>
            <a:off x="730250" y="4184585"/>
            <a:ext cx="5730875" cy="111211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None/>
              <a:defRPr sz="2000" cap="none">
                <a:solidFill>
                  <a:schemeClr val="l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_3" showMasterSp="0">
  <p:cSld name="Closing_3">
    <p:bg>
      <p:bgPr>
        <a:blipFill>
          <a:blip r:embed="rId2">
            <a:alphaModFix/>
          </a:blip>
          <a:stretch>
            <a:fillRect/>
          </a:stretch>
        </a:blipFill>
      </p:bgPr>
    </p:bg>
    <p:spTree>
      <p:nvGrpSpPr>
        <p:cNvPr id="93" name="Shape 93"/>
        <p:cNvGrpSpPr/>
        <p:nvPr/>
      </p:nvGrpSpPr>
      <p:grpSpPr>
        <a:xfrm>
          <a:off x="0" y="0"/>
          <a:ext cx="0" cy="0"/>
          <a:chOff x="0" y="0"/>
          <a:chExt cx="0" cy="0"/>
        </a:xfrm>
      </p:grpSpPr>
      <p:sp>
        <p:nvSpPr>
          <p:cNvPr descr="Closing Text&#10;" id="94" name="Google Shape;94;p24"/>
          <p:cNvSpPr txBox="1"/>
          <p:nvPr>
            <p:ph type="ctrTitle"/>
          </p:nvPr>
        </p:nvSpPr>
        <p:spPr>
          <a:xfrm>
            <a:off x="730250" y="1761425"/>
            <a:ext cx="5730875" cy="181957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Your name and contact details&#10;&#10;" id="95" name="Google Shape;95;p24"/>
          <p:cNvSpPr txBox="1"/>
          <p:nvPr>
            <p:ph idx="1" type="subTitle"/>
          </p:nvPr>
        </p:nvSpPr>
        <p:spPr>
          <a:xfrm>
            <a:off x="730250" y="4184585"/>
            <a:ext cx="5730875" cy="111211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None/>
              <a:defRPr sz="2000" cap="none">
                <a:solidFill>
                  <a:schemeClr val="l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howMasterSp="0">
  <p:cSld name="1">
    <p:spTree>
      <p:nvGrpSpPr>
        <p:cNvPr id="96" name="Shape 96"/>
        <p:cNvGrpSpPr/>
        <p:nvPr/>
      </p:nvGrpSpPr>
      <p:grpSpPr>
        <a:xfrm>
          <a:off x="0" y="0"/>
          <a:ext cx="0" cy="0"/>
          <a:chOff x="0" y="0"/>
          <a:chExt cx="0" cy="0"/>
        </a:xfrm>
      </p:grpSpPr>
      <p:sp>
        <p:nvSpPr>
          <p:cNvPr id="97" name="Google Shape;97;p25"/>
          <p:cNvSpPr txBox="1"/>
          <p:nvPr/>
        </p:nvSpPr>
        <p:spPr>
          <a:xfrm>
            <a:off x="1866444" y="2382560"/>
            <a:ext cx="8455937" cy="2092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0">
                <a:solidFill>
                  <a:schemeClr val="accent1"/>
                </a:solidFill>
                <a:latin typeface="Georgia"/>
                <a:ea typeface="Georgia"/>
                <a:cs typeface="Georgia"/>
                <a:sym typeface="Georgia"/>
              </a:rPr>
              <a:t>Title Slides</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howMasterSp="0">
  <p:cSld name="2">
    <p:spTree>
      <p:nvGrpSpPr>
        <p:cNvPr id="98" name="Shape 98"/>
        <p:cNvGrpSpPr/>
        <p:nvPr/>
      </p:nvGrpSpPr>
      <p:grpSpPr>
        <a:xfrm>
          <a:off x="0" y="0"/>
          <a:ext cx="0" cy="0"/>
          <a:chOff x="0" y="0"/>
          <a:chExt cx="0" cy="0"/>
        </a:xfrm>
      </p:grpSpPr>
      <p:sp>
        <p:nvSpPr>
          <p:cNvPr id="99" name="Google Shape;99;p26"/>
          <p:cNvSpPr txBox="1"/>
          <p:nvPr/>
        </p:nvSpPr>
        <p:spPr>
          <a:xfrm>
            <a:off x="1866444" y="1382286"/>
            <a:ext cx="8455937"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0">
                <a:solidFill>
                  <a:schemeClr val="accent1"/>
                </a:solidFill>
                <a:latin typeface="Georgia"/>
                <a:ea typeface="Georgia"/>
                <a:cs typeface="Georgia"/>
                <a:sym typeface="Georgia"/>
              </a:rPr>
              <a:t>Section</a:t>
            </a:r>
            <a:endParaRPr/>
          </a:p>
          <a:p>
            <a:pPr indent="0" lvl="0" marL="0" marR="0" rtl="0" algn="ctr">
              <a:spcBef>
                <a:spcPts val="0"/>
              </a:spcBef>
              <a:spcAft>
                <a:spcPts val="0"/>
              </a:spcAft>
              <a:buNone/>
            </a:pPr>
            <a:r>
              <a:rPr lang="en-US" sz="13000">
                <a:solidFill>
                  <a:schemeClr val="accent1"/>
                </a:solidFill>
                <a:latin typeface="Georgia"/>
                <a:ea typeface="Georgia"/>
                <a:cs typeface="Georgia"/>
                <a:sym typeface="Georgia"/>
              </a:rPr>
              <a:t>Slides</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howMasterSp="0">
  <p:cSld name="3">
    <p:spTree>
      <p:nvGrpSpPr>
        <p:cNvPr id="100" name="Shape 100"/>
        <p:cNvGrpSpPr/>
        <p:nvPr/>
      </p:nvGrpSpPr>
      <p:grpSpPr>
        <a:xfrm>
          <a:off x="0" y="0"/>
          <a:ext cx="0" cy="0"/>
          <a:chOff x="0" y="0"/>
          <a:chExt cx="0" cy="0"/>
        </a:xfrm>
      </p:grpSpPr>
      <p:sp>
        <p:nvSpPr>
          <p:cNvPr id="101" name="Google Shape;101;p27"/>
          <p:cNvSpPr txBox="1"/>
          <p:nvPr/>
        </p:nvSpPr>
        <p:spPr>
          <a:xfrm>
            <a:off x="365125" y="1382286"/>
            <a:ext cx="11458575"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0">
                <a:solidFill>
                  <a:schemeClr val="accent1"/>
                </a:solidFill>
                <a:latin typeface="Georgia"/>
                <a:ea typeface="Georgia"/>
                <a:cs typeface="Georgia"/>
                <a:sym typeface="Georgia"/>
              </a:rPr>
              <a:t>Content </a:t>
            </a:r>
            <a:br>
              <a:rPr lang="en-US" sz="13000">
                <a:solidFill>
                  <a:schemeClr val="accent1"/>
                </a:solidFill>
                <a:latin typeface="Georgia"/>
                <a:ea typeface="Georgia"/>
                <a:cs typeface="Georgia"/>
                <a:sym typeface="Georgia"/>
              </a:rPr>
            </a:br>
            <a:r>
              <a:rPr lang="en-US" sz="13000">
                <a:solidFill>
                  <a:schemeClr val="accent1"/>
                </a:solidFill>
                <a:latin typeface="Georgia"/>
                <a:ea typeface="Georgia"/>
                <a:cs typeface="Georgia"/>
                <a:sym typeface="Georgia"/>
              </a:rPr>
              <a:t>Slides</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descr="Slide Title&#10;" id="104" name="Google Shape;104;p29"/>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05" name="Shape 105"/>
        <p:cNvGrpSpPr/>
        <p:nvPr/>
      </p:nvGrpSpPr>
      <p:grpSpPr>
        <a:xfrm>
          <a:off x="0" y="0"/>
          <a:ext cx="0" cy="0"/>
          <a:chOff x="0" y="0"/>
          <a:chExt cx="0" cy="0"/>
        </a:xfrm>
      </p:grpSpPr>
      <p:sp>
        <p:nvSpPr>
          <p:cNvPr descr="Slide Title" id="106" name="Google Shape;106;p30"/>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10;" id="107" name="Google Shape;107;p30"/>
          <p:cNvSpPr txBox="1"/>
          <p:nvPr>
            <p:ph idx="1"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ent">
  <p:cSld name="Comment">
    <p:spTree>
      <p:nvGrpSpPr>
        <p:cNvPr id="23" name="Shape 23"/>
        <p:cNvGrpSpPr/>
        <p:nvPr/>
      </p:nvGrpSpPr>
      <p:grpSpPr>
        <a:xfrm>
          <a:off x="0" y="0"/>
          <a:ext cx="0" cy="0"/>
          <a:chOff x="0" y="0"/>
          <a:chExt cx="0" cy="0"/>
        </a:xfrm>
      </p:grpSpPr>
      <p:sp>
        <p:nvSpPr>
          <p:cNvPr descr="Slide Title&#10;" id="24" name="Google Shape;24;p4"/>
          <p:cNvSpPr txBox="1"/>
          <p:nvPr>
            <p:ph type="title"/>
          </p:nvPr>
        </p:nvSpPr>
        <p:spPr>
          <a:xfrm>
            <a:off x="723901" y="675776"/>
            <a:ext cx="5010150" cy="876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mment Box" id="25" name="Google Shape;25;p4"/>
          <p:cNvSpPr txBox="1"/>
          <p:nvPr>
            <p:ph idx="1" type="body"/>
          </p:nvPr>
        </p:nvSpPr>
        <p:spPr>
          <a:xfrm>
            <a:off x="6454775" y="675774"/>
            <a:ext cx="5013325" cy="8767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200"/>
              <a:buNone/>
              <a:defRPr b="1" sz="2200">
                <a:solidFill>
                  <a:schemeClr val="accent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Content">
  <p:cSld name="Subtitle and Content">
    <p:spTree>
      <p:nvGrpSpPr>
        <p:cNvPr id="108" name="Shape 108"/>
        <p:cNvGrpSpPr/>
        <p:nvPr/>
      </p:nvGrpSpPr>
      <p:grpSpPr>
        <a:xfrm>
          <a:off x="0" y="0"/>
          <a:ext cx="0" cy="0"/>
          <a:chOff x="0" y="0"/>
          <a:chExt cx="0" cy="0"/>
        </a:xfrm>
      </p:grpSpPr>
      <p:sp>
        <p:nvSpPr>
          <p:cNvPr descr="Slide Title" id="109" name="Google Shape;109;p31"/>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10;" id="110" name="Google Shape;110;p31"/>
          <p:cNvSpPr txBox="1"/>
          <p:nvPr>
            <p:ph idx="1"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10;" id="111" name="Google Shape;111;p31"/>
          <p:cNvSpPr txBox="1"/>
          <p:nvPr>
            <p:ph idx="2"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1200"/>
              </a:spcBef>
              <a:spcAft>
                <a:spcPts val="0"/>
              </a:spcAft>
              <a:buSzPts val="1800"/>
              <a:buChar char="−"/>
              <a:defRPr/>
            </a:lvl2pPr>
            <a:lvl3pPr indent="-342900" lvl="2" marL="1371600" algn="l">
              <a:lnSpc>
                <a:spcPct val="110000"/>
              </a:lnSpc>
              <a:spcBef>
                <a:spcPts val="1200"/>
              </a:spcBef>
              <a:spcAft>
                <a:spcPts val="0"/>
              </a:spcAft>
              <a:buSzPts val="1800"/>
              <a:buChar char="▪"/>
              <a:defRPr/>
            </a:lvl3pPr>
            <a:lvl4pPr indent="-342900" lvl="3" marL="1828800" algn="l">
              <a:lnSpc>
                <a:spcPct val="110000"/>
              </a:lnSpc>
              <a:spcBef>
                <a:spcPts val="1200"/>
              </a:spcBef>
              <a:spcAft>
                <a:spcPts val="0"/>
              </a:spcAft>
              <a:buSzPts val="1800"/>
              <a:buChar char="−"/>
              <a:defRPr/>
            </a:lvl4pPr>
            <a:lvl5pPr indent="-342900" lvl="4" marL="2286000" algn="l">
              <a:lnSpc>
                <a:spcPct val="110000"/>
              </a:lnSpc>
              <a:spcBef>
                <a:spcPts val="1200"/>
              </a:spcBef>
              <a:spcAft>
                <a:spcPts val="0"/>
              </a:spcAft>
              <a:buSzPts val="1800"/>
              <a:buChar char="•"/>
              <a:defRPr/>
            </a:lvl5pPr>
            <a:lvl6pPr indent="-330200" lvl="5" marL="2743200" algn="l">
              <a:spcBef>
                <a:spcPts val="12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Picture">
  <p:cSld name="Subtitle and Picture">
    <p:spTree>
      <p:nvGrpSpPr>
        <p:cNvPr id="112" name="Shape 112"/>
        <p:cNvGrpSpPr/>
        <p:nvPr/>
      </p:nvGrpSpPr>
      <p:grpSpPr>
        <a:xfrm>
          <a:off x="0" y="0"/>
          <a:ext cx="0" cy="0"/>
          <a:chOff x="0" y="0"/>
          <a:chExt cx="0" cy="0"/>
        </a:xfrm>
      </p:grpSpPr>
      <p:sp>
        <p:nvSpPr>
          <p:cNvPr descr="Slide Title" id="113" name="Google Shape;113;p32"/>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box&#10;" id="114" name="Google Shape;114;p32"/>
          <p:cNvSpPr txBox="1"/>
          <p:nvPr>
            <p:ph idx="1"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42900" lvl="3" marL="1828800" algn="l">
              <a:lnSpc>
                <a:spcPct val="110000"/>
              </a:lnSpc>
              <a:spcBef>
                <a:spcPts val="600"/>
              </a:spcBef>
              <a:spcAft>
                <a:spcPts val="0"/>
              </a:spcAft>
              <a:buSzPts val="1800"/>
              <a:buChar char="−"/>
              <a:defRPr/>
            </a:lvl4pPr>
            <a:lvl5pPr indent="-342900" lvl="4" marL="2286000" algn="l">
              <a:lnSpc>
                <a:spcPct val="110000"/>
              </a:lnSpc>
              <a:spcBef>
                <a:spcPts val="600"/>
              </a:spcBef>
              <a:spcAft>
                <a:spcPts val="0"/>
              </a:spcAft>
              <a:buSzPts val="1800"/>
              <a:buChar char="•"/>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Picture Placeholder&#10;" id="115" name="Google Shape;115;p32"/>
          <p:cNvSpPr/>
          <p:nvPr>
            <p:ph idx="2" type="pic"/>
          </p:nvPr>
        </p:nvSpPr>
        <p:spPr>
          <a:xfrm>
            <a:off x="0" y="1916112"/>
            <a:ext cx="12188825" cy="4941887"/>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descr="Subtitle&#10;" id="116" name="Google Shape;116;p32"/>
          <p:cNvSpPr txBox="1"/>
          <p:nvPr>
            <p:ph idx="3"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2 Content">
  <p:cSld name="Subtitle and 2 Content">
    <p:spTree>
      <p:nvGrpSpPr>
        <p:cNvPr id="117" name="Shape 117"/>
        <p:cNvGrpSpPr/>
        <p:nvPr/>
      </p:nvGrpSpPr>
      <p:grpSpPr>
        <a:xfrm>
          <a:off x="0" y="0"/>
          <a:ext cx="0" cy="0"/>
          <a:chOff x="0" y="0"/>
          <a:chExt cx="0" cy="0"/>
        </a:xfrm>
      </p:grpSpPr>
      <p:sp>
        <p:nvSpPr>
          <p:cNvPr descr="Slide Title" id="118" name="Google Shape;118;p33"/>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10;" id="119" name="Google Shape;119;p33"/>
          <p:cNvSpPr txBox="1"/>
          <p:nvPr>
            <p:ph idx="1"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1" id="120" name="Google Shape;120;p33"/>
          <p:cNvSpPr txBox="1"/>
          <p:nvPr>
            <p:ph idx="2" type="body"/>
          </p:nvPr>
        </p:nvSpPr>
        <p:spPr>
          <a:xfrm>
            <a:off x="730250" y="1905000"/>
            <a:ext cx="5003800" cy="407987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
        <p:nvSpPr>
          <p:cNvPr descr="Content Placeholder 2&#10;" id="121" name="Google Shape;121;p33"/>
          <p:cNvSpPr txBox="1"/>
          <p:nvPr>
            <p:ph idx="3" type="body"/>
          </p:nvPr>
        </p:nvSpPr>
        <p:spPr>
          <a:xfrm>
            <a:off x="6454776" y="1905000"/>
            <a:ext cx="5013324" cy="407987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p:cSld name="2 Content">
    <p:spTree>
      <p:nvGrpSpPr>
        <p:cNvPr id="122" name="Shape 122"/>
        <p:cNvGrpSpPr/>
        <p:nvPr/>
      </p:nvGrpSpPr>
      <p:grpSpPr>
        <a:xfrm>
          <a:off x="0" y="0"/>
          <a:ext cx="0" cy="0"/>
          <a:chOff x="0" y="0"/>
          <a:chExt cx="0" cy="0"/>
        </a:xfrm>
      </p:grpSpPr>
      <p:sp>
        <p:nvSpPr>
          <p:cNvPr descr="Slide Title" id="123" name="Google Shape;123;p34"/>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Placeholder 1" id="124" name="Google Shape;124;p34"/>
          <p:cNvSpPr txBox="1"/>
          <p:nvPr>
            <p:ph idx="1" type="body"/>
          </p:nvPr>
        </p:nvSpPr>
        <p:spPr>
          <a:xfrm>
            <a:off x="730250" y="1905000"/>
            <a:ext cx="5003800" cy="407987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
        <p:nvSpPr>
          <p:cNvPr descr="Content Placeholder 2&#10;" id="125" name="Google Shape;125;p34"/>
          <p:cNvSpPr txBox="1"/>
          <p:nvPr>
            <p:ph idx="2" type="body"/>
          </p:nvPr>
        </p:nvSpPr>
        <p:spPr>
          <a:xfrm>
            <a:off x="6454776" y="1905000"/>
            <a:ext cx="5013324" cy="407987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2 Content with Titles">
  <p:cSld name="Subtitle and 2 Content with Titles">
    <p:spTree>
      <p:nvGrpSpPr>
        <p:cNvPr id="126" name="Shape 126"/>
        <p:cNvGrpSpPr/>
        <p:nvPr/>
      </p:nvGrpSpPr>
      <p:grpSpPr>
        <a:xfrm>
          <a:off x="0" y="0"/>
          <a:ext cx="0" cy="0"/>
          <a:chOff x="0" y="0"/>
          <a:chExt cx="0" cy="0"/>
        </a:xfrm>
      </p:grpSpPr>
      <p:sp>
        <p:nvSpPr>
          <p:cNvPr descr="Slide Title" id="127" name="Google Shape;127;p35"/>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 1" id="128" name="Google Shape;128;p35"/>
          <p:cNvSpPr txBox="1"/>
          <p:nvPr>
            <p:ph idx="1" type="body"/>
          </p:nvPr>
        </p:nvSpPr>
        <p:spPr>
          <a:xfrm>
            <a:off x="723900" y="1905000"/>
            <a:ext cx="5010150"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Content Placeholder 1&#10;" id="129" name="Google Shape;129;p35"/>
          <p:cNvSpPr txBox="1"/>
          <p:nvPr>
            <p:ph idx="2" type="body"/>
          </p:nvPr>
        </p:nvSpPr>
        <p:spPr>
          <a:xfrm>
            <a:off x="723900" y="2435291"/>
            <a:ext cx="5010150" cy="3549584"/>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
        <p:nvSpPr>
          <p:cNvPr descr="Subtitle 2" id="130" name="Google Shape;130;p35"/>
          <p:cNvSpPr txBox="1"/>
          <p:nvPr>
            <p:ph idx="3" type="body"/>
          </p:nvPr>
        </p:nvSpPr>
        <p:spPr>
          <a:xfrm>
            <a:off x="6454774" y="1905000"/>
            <a:ext cx="5013325"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Content Placeholder 2&#10;" id="131" name="Google Shape;131;p35"/>
          <p:cNvSpPr txBox="1"/>
          <p:nvPr>
            <p:ph idx="4" type="body"/>
          </p:nvPr>
        </p:nvSpPr>
        <p:spPr>
          <a:xfrm>
            <a:off x="6454774" y="2435290"/>
            <a:ext cx="5013325" cy="354958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0"/>
              </a:spcBef>
              <a:spcAft>
                <a:spcPts val="0"/>
              </a:spcAft>
              <a:buSzPts val="1800"/>
              <a:buChar char="•"/>
              <a:defRPr sz="1800"/>
            </a:lvl1pPr>
            <a:lvl2pPr indent="-342900" lvl="1" marL="914400" algn="l">
              <a:lnSpc>
                <a:spcPct val="110000"/>
              </a:lnSpc>
              <a:spcBef>
                <a:spcPts val="1200"/>
              </a:spcBef>
              <a:spcAft>
                <a:spcPts val="0"/>
              </a:spcAft>
              <a:buSzPts val="1800"/>
              <a:buChar char="−"/>
              <a:defRPr sz="1800"/>
            </a:lvl2pPr>
            <a:lvl3pPr indent="-342900" lvl="2" marL="1371600" algn="l">
              <a:lnSpc>
                <a:spcPct val="110000"/>
              </a:lnSpc>
              <a:spcBef>
                <a:spcPts val="1200"/>
              </a:spcBef>
              <a:spcAft>
                <a:spcPts val="0"/>
              </a:spcAft>
              <a:buSzPts val="1800"/>
              <a:buChar char="▪"/>
              <a:defRPr sz="1800"/>
            </a:lvl3pPr>
            <a:lvl4pPr indent="-342900" lvl="3" marL="1828800" algn="l">
              <a:lnSpc>
                <a:spcPct val="110000"/>
              </a:lnSpc>
              <a:spcBef>
                <a:spcPts val="1200"/>
              </a:spcBef>
              <a:spcAft>
                <a:spcPts val="0"/>
              </a:spcAft>
              <a:buSzPts val="1800"/>
              <a:buChar char="−"/>
              <a:defRPr sz="1800"/>
            </a:lvl4pPr>
            <a:lvl5pPr indent="-342900" lvl="4" marL="2286000" algn="l">
              <a:lnSpc>
                <a:spcPct val="110000"/>
              </a:lnSpc>
              <a:spcBef>
                <a:spcPts val="1200"/>
              </a:spcBef>
              <a:spcAft>
                <a:spcPts val="0"/>
              </a:spcAft>
              <a:buSzPts val="1800"/>
              <a:buChar char="•"/>
              <a:defRPr sz="1800"/>
            </a:lvl5pPr>
            <a:lvl6pPr indent="-330200" lvl="5" marL="2743200" algn="l">
              <a:spcBef>
                <a:spcPts val="1200"/>
              </a:spcBef>
              <a:spcAft>
                <a:spcPts val="0"/>
              </a:spcAft>
              <a:buSzPts val="1600"/>
              <a:buChar char="•"/>
              <a:defRPr sz="1600"/>
            </a:lvl6pPr>
            <a:lvl7pPr indent="-330200" lvl="6" marL="3200400" algn="l">
              <a:spcBef>
                <a:spcPts val="600"/>
              </a:spcBef>
              <a:spcAft>
                <a:spcPts val="0"/>
              </a:spcAft>
              <a:buSzPts val="1600"/>
              <a:buChar char="•"/>
              <a:defRPr sz="1600"/>
            </a:lvl7pPr>
            <a:lvl8pPr indent="-330200" lvl="7" marL="3657600" algn="l">
              <a:spcBef>
                <a:spcPts val="600"/>
              </a:spcBef>
              <a:spcAft>
                <a:spcPts val="0"/>
              </a:spcAft>
              <a:buSzPts val="1600"/>
              <a:buChar char="•"/>
              <a:defRPr sz="1600"/>
            </a:lvl8pPr>
            <a:lvl9pPr indent="-330200" lvl="8" marL="4114800" algn="l">
              <a:spcBef>
                <a:spcPts val="600"/>
              </a:spcBef>
              <a:spcAft>
                <a:spcPts val="0"/>
              </a:spcAft>
              <a:buSzPts val="1600"/>
              <a:buChar char="•"/>
              <a:defRPr sz="1600"/>
            </a:lvl9pPr>
          </a:lstStyle>
          <a:p/>
        </p:txBody>
      </p:sp>
      <p:sp>
        <p:nvSpPr>
          <p:cNvPr descr="Subtitle&#10;" id="132" name="Google Shape;132;p35"/>
          <p:cNvSpPr txBox="1"/>
          <p:nvPr>
            <p:ph idx="5"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howMasterSp="0">
  <p:cSld name="4">
    <p:spTree>
      <p:nvGrpSpPr>
        <p:cNvPr id="133" name="Shape 133"/>
        <p:cNvGrpSpPr/>
        <p:nvPr/>
      </p:nvGrpSpPr>
      <p:grpSpPr>
        <a:xfrm>
          <a:off x="0" y="0"/>
          <a:ext cx="0" cy="0"/>
          <a:chOff x="0" y="0"/>
          <a:chExt cx="0" cy="0"/>
        </a:xfrm>
      </p:grpSpPr>
      <p:sp>
        <p:nvSpPr>
          <p:cNvPr id="134" name="Google Shape;134;p36"/>
          <p:cNvSpPr txBox="1"/>
          <p:nvPr/>
        </p:nvSpPr>
        <p:spPr>
          <a:xfrm>
            <a:off x="0" y="1382286"/>
            <a:ext cx="12188825"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0">
                <a:solidFill>
                  <a:schemeClr val="accent1"/>
                </a:solidFill>
                <a:latin typeface="Georgia"/>
                <a:ea typeface="Georgia"/>
                <a:cs typeface="Georgia"/>
                <a:sym typeface="Georgia"/>
              </a:rPr>
              <a:t>Content Slides (Text Only)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Content Text Only">
  <p:cSld name="Subtitle and Content Text Only">
    <p:spTree>
      <p:nvGrpSpPr>
        <p:cNvPr id="135" name="Shape 135"/>
        <p:cNvGrpSpPr/>
        <p:nvPr/>
      </p:nvGrpSpPr>
      <p:grpSpPr>
        <a:xfrm>
          <a:off x="0" y="0"/>
          <a:ext cx="0" cy="0"/>
          <a:chOff x="0" y="0"/>
          <a:chExt cx="0" cy="0"/>
        </a:xfrm>
      </p:grpSpPr>
      <p:sp>
        <p:nvSpPr>
          <p:cNvPr descr="Slide Title" id="136" name="Google Shape;136;p37"/>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10;" id="137" name="Google Shape;137;p37"/>
          <p:cNvSpPr txBox="1"/>
          <p:nvPr>
            <p:ph idx="1"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Text Placeholder&#10;" id="138" name="Google Shape;138;p37"/>
          <p:cNvSpPr txBox="1"/>
          <p:nvPr>
            <p:ph idx="2"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icture Text Only">
  <p:cSld name="Content and Picture Text Only">
    <p:spTree>
      <p:nvGrpSpPr>
        <p:cNvPr id="139" name="Shape 139"/>
        <p:cNvGrpSpPr/>
        <p:nvPr/>
      </p:nvGrpSpPr>
      <p:grpSpPr>
        <a:xfrm>
          <a:off x="0" y="0"/>
          <a:ext cx="0" cy="0"/>
          <a:chOff x="0" y="0"/>
          <a:chExt cx="0" cy="0"/>
        </a:xfrm>
      </p:grpSpPr>
      <p:sp>
        <p:nvSpPr>
          <p:cNvPr descr="Slide Title" id="140" name="Google Shape;140;p38"/>
          <p:cNvSpPr txBox="1"/>
          <p:nvPr>
            <p:ph type="title"/>
          </p:nvPr>
        </p:nvSpPr>
        <p:spPr>
          <a:xfrm>
            <a:off x="723900" y="675776"/>
            <a:ext cx="501015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icture Placeholder&#10;" id="141" name="Google Shape;141;p38"/>
          <p:cNvSpPr/>
          <p:nvPr>
            <p:ph idx="2" type="pic"/>
          </p:nvPr>
        </p:nvSpPr>
        <p:spPr>
          <a:xfrm>
            <a:off x="6454776" y="723900"/>
            <a:ext cx="5010150" cy="5260976"/>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descr="Content Placeholder" id="142" name="Google Shape;142;p38"/>
          <p:cNvSpPr txBox="1"/>
          <p:nvPr>
            <p:ph idx="1" type="body"/>
          </p:nvPr>
        </p:nvSpPr>
        <p:spPr>
          <a:xfrm>
            <a:off x="723900" y="1916114"/>
            <a:ext cx="5010149"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2 Content Text Only">
  <p:cSld name="Subtitle and 2 Content Text Only">
    <p:spTree>
      <p:nvGrpSpPr>
        <p:cNvPr id="143" name="Shape 143"/>
        <p:cNvGrpSpPr/>
        <p:nvPr/>
      </p:nvGrpSpPr>
      <p:grpSpPr>
        <a:xfrm>
          <a:off x="0" y="0"/>
          <a:ext cx="0" cy="0"/>
          <a:chOff x="0" y="0"/>
          <a:chExt cx="0" cy="0"/>
        </a:xfrm>
      </p:grpSpPr>
      <p:sp>
        <p:nvSpPr>
          <p:cNvPr descr="Slide Title" id="144" name="Google Shape;144;p39"/>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10;" id="145" name="Google Shape;145;p39"/>
          <p:cNvSpPr txBox="1"/>
          <p:nvPr>
            <p:ph idx="1"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1&#10;" id="146" name="Google Shape;146;p39"/>
          <p:cNvSpPr txBox="1"/>
          <p:nvPr>
            <p:ph idx="2" type="body"/>
          </p:nvPr>
        </p:nvSpPr>
        <p:spPr>
          <a:xfrm>
            <a:off x="723900" y="1916114"/>
            <a:ext cx="501015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2&#10;" id="147" name="Google Shape;147;p39"/>
          <p:cNvSpPr txBox="1"/>
          <p:nvPr>
            <p:ph idx="3" type="body"/>
          </p:nvPr>
        </p:nvSpPr>
        <p:spPr>
          <a:xfrm>
            <a:off x="6454775" y="1916114"/>
            <a:ext cx="501015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Text Only">
  <p:cSld name="2 Content Text Only">
    <p:spTree>
      <p:nvGrpSpPr>
        <p:cNvPr id="148" name="Shape 148"/>
        <p:cNvGrpSpPr/>
        <p:nvPr/>
      </p:nvGrpSpPr>
      <p:grpSpPr>
        <a:xfrm>
          <a:off x="0" y="0"/>
          <a:ext cx="0" cy="0"/>
          <a:chOff x="0" y="0"/>
          <a:chExt cx="0" cy="0"/>
        </a:xfrm>
      </p:grpSpPr>
      <p:sp>
        <p:nvSpPr>
          <p:cNvPr descr="Slide Title" id="149" name="Google Shape;149;p40"/>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Placeholder 1&#10;" id="150" name="Google Shape;150;p40"/>
          <p:cNvSpPr txBox="1"/>
          <p:nvPr>
            <p:ph idx="1" type="body"/>
          </p:nvPr>
        </p:nvSpPr>
        <p:spPr>
          <a:xfrm>
            <a:off x="723900" y="1916114"/>
            <a:ext cx="501015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2&#10;" id="151" name="Google Shape;151;p40"/>
          <p:cNvSpPr txBox="1"/>
          <p:nvPr>
            <p:ph idx="2" type="body"/>
          </p:nvPr>
        </p:nvSpPr>
        <p:spPr>
          <a:xfrm>
            <a:off x="6454775" y="1916114"/>
            <a:ext cx="501015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type="title">
  <p:cSld name="TITLE">
    <p:bg>
      <p:bgPr>
        <a:blipFill>
          <a:blip r:embed="rId2">
            <a:alphaModFix/>
          </a:blip>
          <a:stretch>
            <a:fillRect/>
          </a:stretch>
        </a:blipFill>
      </p:bgPr>
    </p:bg>
    <p:spTree>
      <p:nvGrpSpPr>
        <p:cNvPr id="26" name="Shape 26"/>
        <p:cNvGrpSpPr/>
        <p:nvPr/>
      </p:nvGrpSpPr>
      <p:grpSpPr>
        <a:xfrm>
          <a:off x="0" y="0"/>
          <a:ext cx="0" cy="0"/>
          <a:chOff x="0" y="0"/>
          <a:chExt cx="0" cy="0"/>
        </a:xfrm>
      </p:grpSpPr>
      <p:sp>
        <p:nvSpPr>
          <p:cNvPr descr="Presentation Title&#10;" id="27" name="Google Shape;27;p5"/>
          <p:cNvSpPr txBox="1"/>
          <p:nvPr>
            <p:ph type="ctrTitle"/>
          </p:nvPr>
        </p:nvSpPr>
        <p:spPr>
          <a:xfrm>
            <a:off x="723900" y="1916112"/>
            <a:ext cx="5730875"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5000"/>
              <a:buFont typeface="Arial"/>
              <a:buNone/>
              <a:defRPr sz="5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sentation Subtitle&#10;" id="28" name="Google Shape;28;p5"/>
          <p:cNvSpPr txBox="1"/>
          <p:nvPr>
            <p:ph idx="1" type="subTitle"/>
          </p:nvPr>
        </p:nvSpPr>
        <p:spPr>
          <a:xfrm>
            <a:off x="723900" y="5021982"/>
            <a:ext cx="5730875" cy="9628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with Titles Text Only">
  <p:cSld name="2 Content with Titles Text Only">
    <p:spTree>
      <p:nvGrpSpPr>
        <p:cNvPr id="152" name="Shape 152"/>
        <p:cNvGrpSpPr/>
        <p:nvPr/>
      </p:nvGrpSpPr>
      <p:grpSpPr>
        <a:xfrm>
          <a:off x="0" y="0"/>
          <a:ext cx="0" cy="0"/>
          <a:chOff x="0" y="0"/>
          <a:chExt cx="0" cy="0"/>
        </a:xfrm>
      </p:grpSpPr>
      <p:sp>
        <p:nvSpPr>
          <p:cNvPr descr="Content placeholder 1&#10;" id="153" name="Google Shape;153;p41"/>
          <p:cNvSpPr txBox="1"/>
          <p:nvPr>
            <p:ph idx="1" type="body"/>
          </p:nvPr>
        </p:nvSpPr>
        <p:spPr>
          <a:xfrm>
            <a:off x="723900" y="2435270"/>
            <a:ext cx="5010150" cy="354960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2&#10;" id="154" name="Google Shape;154;p41"/>
          <p:cNvSpPr txBox="1"/>
          <p:nvPr>
            <p:ph idx="2" type="body"/>
          </p:nvPr>
        </p:nvSpPr>
        <p:spPr>
          <a:xfrm>
            <a:off x="6454775" y="2435270"/>
            <a:ext cx="5010150" cy="354960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Slide Title" id="155" name="Google Shape;155;p41"/>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 1" id="156" name="Google Shape;156;p41"/>
          <p:cNvSpPr txBox="1"/>
          <p:nvPr>
            <p:ph idx="3" type="body"/>
          </p:nvPr>
        </p:nvSpPr>
        <p:spPr>
          <a:xfrm>
            <a:off x="723900" y="1905000"/>
            <a:ext cx="5010150"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Subtitle 2" id="157" name="Google Shape;157;p41"/>
          <p:cNvSpPr txBox="1"/>
          <p:nvPr>
            <p:ph idx="4" type="body"/>
          </p:nvPr>
        </p:nvSpPr>
        <p:spPr>
          <a:xfrm>
            <a:off x="6454774" y="1905000"/>
            <a:ext cx="5013325"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2 Content with Titles Text Only">
  <p:cSld name="Subtitle, 2 Content with Titles Text Only">
    <p:spTree>
      <p:nvGrpSpPr>
        <p:cNvPr id="158" name="Shape 158"/>
        <p:cNvGrpSpPr/>
        <p:nvPr/>
      </p:nvGrpSpPr>
      <p:grpSpPr>
        <a:xfrm>
          <a:off x="0" y="0"/>
          <a:ext cx="0" cy="0"/>
          <a:chOff x="0" y="0"/>
          <a:chExt cx="0" cy="0"/>
        </a:xfrm>
      </p:grpSpPr>
      <p:sp>
        <p:nvSpPr>
          <p:cNvPr descr="Slide Title" id="159" name="Google Shape;159;p42"/>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 1" id="160" name="Google Shape;160;p42"/>
          <p:cNvSpPr txBox="1"/>
          <p:nvPr>
            <p:ph idx="1" type="body"/>
          </p:nvPr>
        </p:nvSpPr>
        <p:spPr>
          <a:xfrm>
            <a:off x="723900" y="1905000"/>
            <a:ext cx="5010150"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Subtitle 2" id="161" name="Google Shape;161;p42"/>
          <p:cNvSpPr txBox="1"/>
          <p:nvPr>
            <p:ph idx="2" type="body"/>
          </p:nvPr>
        </p:nvSpPr>
        <p:spPr>
          <a:xfrm>
            <a:off x="6454774" y="1905000"/>
            <a:ext cx="5013325" cy="37338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2000"/>
              <a:buNone/>
              <a:defRPr b="1" sz="2000" cap="none">
                <a:solidFill>
                  <a:schemeClr val="accent1"/>
                </a:solidFill>
              </a:defRPr>
            </a:lvl1pPr>
            <a:lvl2pPr indent="-228600" lvl="1" marL="914400" algn="l">
              <a:lnSpc>
                <a:spcPct val="100000"/>
              </a:lnSpc>
              <a:spcBef>
                <a:spcPts val="0"/>
              </a:spcBef>
              <a:spcAft>
                <a:spcPts val="0"/>
              </a:spcAft>
              <a:buSzPts val="2000"/>
              <a:buNone/>
              <a:defRPr b="1" sz="2000"/>
            </a:lvl2pPr>
            <a:lvl3pPr indent="-228600" lvl="2" marL="1371600" algn="l">
              <a:lnSpc>
                <a:spcPct val="100000"/>
              </a:lnSpc>
              <a:spcBef>
                <a:spcPts val="0"/>
              </a:spcBef>
              <a:spcAft>
                <a:spcPts val="0"/>
              </a:spcAft>
              <a:buSzPts val="1800"/>
              <a:buNone/>
              <a:defRPr b="1" sz="1800"/>
            </a:lvl3pPr>
            <a:lvl4pPr indent="-228600" lvl="3" marL="1828800" algn="l">
              <a:lnSpc>
                <a:spcPct val="100000"/>
              </a:lnSpc>
              <a:spcBef>
                <a:spcPts val="0"/>
              </a:spcBef>
              <a:spcAft>
                <a:spcPts val="0"/>
              </a:spcAft>
              <a:buSzPts val="1600"/>
              <a:buNone/>
              <a:defRPr b="1" sz="1600"/>
            </a:lvl4pPr>
            <a:lvl5pPr indent="-228600" lvl="4" marL="2286000" algn="l">
              <a:lnSpc>
                <a:spcPct val="100000"/>
              </a:lnSpc>
              <a:spcBef>
                <a:spcPts val="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0"/>
              </a:spcAft>
              <a:buSzPts val="1600"/>
              <a:buNone/>
              <a:defRPr b="1" sz="1600"/>
            </a:lvl9pPr>
          </a:lstStyle>
          <a:p/>
        </p:txBody>
      </p:sp>
      <p:sp>
        <p:nvSpPr>
          <p:cNvPr descr="Subtitle&#10;" id="162" name="Google Shape;162;p42"/>
          <p:cNvSpPr txBox="1"/>
          <p:nvPr>
            <p:ph idx="3" type="body"/>
          </p:nvPr>
        </p:nvSpPr>
        <p:spPr>
          <a:xfrm>
            <a:off x="723900" y="1199650"/>
            <a:ext cx="10744200" cy="3733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b="1" sz="2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1&#10;" id="163" name="Google Shape;163;p42"/>
          <p:cNvSpPr txBox="1"/>
          <p:nvPr>
            <p:ph idx="4" type="body"/>
          </p:nvPr>
        </p:nvSpPr>
        <p:spPr>
          <a:xfrm>
            <a:off x="723900" y="2435270"/>
            <a:ext cx="5010150" cy="354960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
        <p:nvSpPr>
          <p:cNvPr descr="Content Placeholder 2&#10;" id="164" name="Google Shape;164;p42"/>
          <p:cNvSpPr txBox="1"/>
          <p:nvPr>
            <p:ph idx="5" type="body"/>
          </p:nvPr>
        </p:nvSpPr>
        <p:spPr>
          <a:xfrm>
            <a:off x="6454775" y="2435270"/>
            <a:ext cx="5010150" cy="354960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howMasterSp="0">
  <p:cSld name="5">
    <p:spTree>
      <p:nvGrpSpPr>
        <p:cNvPr id="165" name="Shape 165"/>
        <p:cNvGrpSpPr/>
        <p:nvPr/>
      </p:nvGrpSpPr>
      <p:grpSpPr>
        <a:xfrm>
          <a:off x="0" y="0"/>
          <a:ext cx="0" cy="0"/>
          <a:chOff x="0" y="0"/>
          <a:chExt cx="0" cy="0"/>
        </a:xfrm>
      </p:grpSpPr>
      <p:sp>
        <p:nvSpPr>
          <p:cNvPr id="166" name="Google Shape;166;p43"/>
          <p:cNvSpPr txBox="1"/>
          <p:nvPr/>
        </p:nvSpPr>
        <p:spPr>
          <a:xfrm>
            <a:off x="1866444" y="1382286"/>
            <a:ext cx="8455937"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0">
                <a:solidFill>
                  <a:schemeClr val="accent1"/>
                </a:solidFill>
                <a:latin typeface="Georgia"/>
                <a:ea typeface="Georgia"/>
                <a:cs typeface="Georgia"/>
                <a:sym typeface="Georgia"/>
              </a:rPr>
              <a:t>Closing</a:t>
            </a:r>
            <a:endParaRPr/>
          </a:p>
          <a:p>
            <a:pPr indent="0" lvl="0" marL="0" marR="0" rtl="0" algn="ctr">
              <a:spcBef>
                <a:spcPts val="0"/>
              </a:spcBef>
              <a:spcAft>
                <a:spcPts val="0"/>
              </a:spcAft>
              <a:buNone/>
            </a:pPr>
            <a:r>
              <a:rPr lang="en-US" sz="13000">
                <a:solidFill>
                  <a:schemeClr val="accent1"/>
                </a:solidFill>
                <a:latin typeface="Georgia"/>
                <a:ea typeface="Georgia"/>
                <a:cs typeface="Georgia"/>
                <a:sym typeface="Georgia"/>
              </a:rPr>
              <a:t>Slides</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showMasterSp="0">
  <p:cSld name="Title_2">
    <p:bg>
      <p:bgPr>
        <a:blipFill>
          <a:blip r:embed="rId2">
            <a:alphaModFix/>
          </a:blip>
          <a:stretch>
            <a:fillRect/>
          </a:stretch>
        </a:blipFill>
      </p:bgPr>
    </p:bg>
    <p:spTree>
      <p:nvGrpSpPr>
        <p:cNvPr id="29" name="Shape 29"/>
        <p:cNvGrpSpPr/>
        <p:nvPr/>
      </p:nvGrpSpPr>
      <p:grpSpPr>
        <a:xfrm>
          <a:off x="0" y="0"/>
          <a:ext cx="0" cy="0"/>
          <a:chOff x="0" y="0"/>
          <a:chExt cx="0" cy="0"/>
        </a:xfrm>
      </p:grpSpPr>
      <p:sp>
        <p:nvSpPr>
          <p:cNvPr descr="Presentation Title" id="30" name="Google Shape;30;p6"/>
          <p:cNvSpPr txBox="1"/>
          <p:nvPr>
            <p:ph type="ctrTitle"/>
          </p:nvPr>
        </p:nvSpPr>
        <p:spPr>
          <a:xfrm>
            <a:off x="723900" y="1916112"/>
            <a:ext cx="5730875"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5000"/>
              <a:buFont typeface="Arial"/>
              <a:buNone/>
              <a:defRPr sz="5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sentation Subtitle&#10;" id="31" name="Google Shape;31;p6"/>
          <p:cNvSpPr txBox="1"/>
          <p:nvPr>
            <p:ph idx="1" type="subTitle"/>
          </p:nvPr>
        </p:nvSpPr>
        <p:spPr>
          <a:xfrm>
            <a:off x="723900" y="5021982"/>
            <a:ext cx="5730875" cy="9628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showMasterSp="0">
  <p:cSld name="Title_3">
    <p:bg>
      <p:bgPr>
        <a:blipFill>
          <a:blip r:embed="rId2">
            <a:alphaModFix/>
          </a:blip>
          <a:stretch>
            <a:fillRect/>
          </a:stretch>
        </a:blipFill>
      </p:bgPr>
    </p:bg>
    <p:spTree>
      <p:nvGrpSpPr>
        <p:cNvPr id="32" name="Shape 32"/>
        <p:cNvGrpSpPr/>
        <p:nvPr/>
      </p:nvGrpSpPr>
      <p:grpSpPr>
        <a:xfrm>
          <a:off x="0" y="0"/>
          <a:ext cx="0" cy="0"/>
          <a:chOff x="0" y="0"/>
          <a:chExt cx="0" cy="0"/>
        </a:xfrm>
      </p:grpSpPr>
      <p:sp>
        <p:nvSpPr>
          <p:cNvPr descr="Presentation Title&#10;" id="33" name="Google Shape;33;p7"/>
          <p:cNvSpPr txBox="1"/>
          <p:nvPr>
            <p:ph type="ctrTitle"/>
          </p:nvPr>
        </p:nvSpPr>
        <p:spPr>
          <a:xfrm>
            <a:off x="723900" y="1916112"/>
            <a:ext cx="5730875"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sentation Subtitle&#10;" id="34" name="Google Shape;34;p7"/>
          <p:cNvSpPr txBox="1"/>
          <p:nvPr>
            <p:ph idx="1" type="subTitle"/>
          </p:nvPr>
        </p:nvSpPr>
        <p:spPr>
          <a:xfrm>
            <a:off x="723900" y="5021982"/>
            <a:ext cx="5730875" cy="9628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_picture" showMasterSp="0">
  <p:cSld name="Title_4_picture">
    <p:bg>
      <p:bgPr>
        <a:blipFill>
          <a:blip r:embed="rId2">
            <a:alphaModFix/>
          </a:blip>
          <a:stretch>
            <a:fillRect/>
          </a:stretch>
        </a:blipFill>
      </p:bgPr>
    </p:bg>
    <p:spTree>
      <p:nvGrpSpPr>
        <p:cNvPr id="35" name="Shape 35"/>
        <p:cNvGrpSpPr/>
        <p:nvPr/>
      </p:nvGrpSpPr>
      <p:grpSpPr>
        <a:xfrm>
          <a:off x="0" y="0"/>
          <a:ext cx="0" cy="0"/>
          <a:chOff x="0" y="0"/>
          <a:chExt cx="0" cy="0"/>
        </a:xfrm>
      </p:grpSpPr>
      <p:sp>
        <p:nvSpPr>
          <p:cNvPr descr="Presentation Title&#10;" id="36" name="Google Shape;36;p8"/>
          <p:cNvSpPr txBox="1"/>
          <p:nvPr>
            <p:ph type="ctrTitle"/>
          </p:nvPr>
        </p:nvSpPr>
        <p:spPr>
          <a:xfrm>
            <a:off x="723901" y="1916112"/>
            <a:ext cx="4637088" cy="2319405"/>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sentation Subtitle" id="37" name="Google Shape;37;p8"/>
          <p:cNvSpPr txBox="1"/>
          <p:nvPr>
            <p:ph idx="1" type="subTitle"/>
          </p:nvPr>
        </p:nvSpPr>
        <p:spPr>
          <a:xfrm>
            <a:off x="723901" y="5021982"/>
            <a:ext cx="4637088" cy="962894"/>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400"/>
              <a:buNone/>
              <a:defRPr sz="2400" cap="none">
                <a:solidFill>
                  <a:schemeClr val="accent1"/>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38" name="Google Shape;38;p8"/>
          <p:cNvSpPr/>
          <p:nvPr>
            <p:ph idx="2" type="pic"/>
          </p:nvPr>
        </p:nvSpPr>
        <p:spPr>
          <a:xfrm>
            <a:off x="6094413" y="0"/>
            <a:ext cx="6094412" cy="68580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_picture" showMasterSp="0">
  <p:cSld name="Title_5_picture">
    <p:bg>
      <p:bgPr>
        <a:blipFill>
          <a:blip r:embed="rId2">
            <a:alphaModFix/>
          </a:blip>
          <a:stretch>
            <a:fillRect/>
          </a:stretch>
        </a:blipFill>
      </p:bgPr>
    </p:bg>
    <p:spTree>
      <p:nvGrpSpPr>
        <p:cNvPr id="39" name="Shape 39"/>
        <p:cNvGrpSpPr/>
        <p:nvPr/>
      </p:nvGrpSpPr>
      <p:grpSpPr>
        <a:xfrm>
          <a:off x="0" y="0"/>
          <a:ext cx="0" cy="0"/>
          <a:chOff x="0" y="0"/>
          <a:chExt cx="0" cy="0"/>
        </a:xfrm>
      </p:grpSpPr>
      <p:sp>
        <p:nvSpPr>
          <p:cNvPr descr="Presentation Title&#10;" id="40" name="Google Shape;40;p9"/>
          <p:cNvSpPr txBox="1"/>
          <p:nvPr>
            <p:ph type="ctrTitle"/>
          </p:nvPr>
        </p:nvSpPr>
        <p:spPr>
          <a:xfrm>
            <a:off x="723901" y="1916112"/>
            <a:ext cx="4637088" cy="231940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sentation Subtitle" id="41" name="Google Shape;41;p9"/>
          <p:cNvSpPr txBox="1"/>
          <p:nvPr>
            <p:ph idx="1" type="subTitle"/>
          </p:nvPr>
        </p:nvSpPr>
        <p:spPr>
          <a:xfrm>
            <a:off x="723901" y="5021982"/>
            <a:ext cx="4637088" cy="96289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sz="2400" cap="none">
                <a:solidFill>
                  <a:schemeClr val="dk2"/>
                </a:solidFill>
              </a:defRPr>
            </a:lvl1pPr>
            <a:lvl2pPr lvl="1" algn="ctr">
              <a:lnSpc>
                <a:spcPct val="100000"/>
              </a:lnSpc>
              <a:spcBef>
                <a:spcPts val="0"/>
              </a:spcBef>
              <a:spcAft>
                <a:spcPts val="0"/>
              </a:spcAft>
              <a:buSzPts val="1800"/>
              <a:buNone/>
              <a:defRPr>
                <a:solidFill>
                  <a:schemeClr val="lt1"/>
                </a:solidFill>
              </a:defRPr>
            </a:lvl2pPr>
            <a:lvl3pPr lvl="2" algn="ctr">
              <a:lnSpc>
                <a:spcPct val="100000"/>
              </a:lnSpc>
              <a:spcBef>
                <a:spcPts val="0"/>
              </a:spcBef>
              <a:spcAft>
                <a:spcPts val="0"/>
              </a:spcAft>
              <a:buSzPts val="18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800"/>
              <a:buNone/>
              <a:defRPr>
                <a:solidFill>
                  <a:schemeClr val="lt1"/>
                </a:solidFill>
              </a:defRPr>
            </a:lvl5pPr>
            <a:lvl6pPr lvl="5" algn="ctr">
              <a:spcBef>
                <a:spcPts val="600"/>
              </a:spcBef>
              <a:spcAft>
                <a:spcPts val="0"/>
              </a:spcAft>
              <a:buSzPts val="1600"/>
              <a:buNone/>
              <a:defRPr>
                <a:solidFill>
                  <a:schemeClr val="lt1"/>
                </a:solidFill>
              </a:defRPr>
            </a:lvl6pPr>
            <a:lvl7pPr lvl="6" algn="ctr">
              <a:spcBef>
                <a:spcPts val="600"/>
              </a:spcBef>
              <a:spcAft>
                <a:spcPts val="0"/>
              </a:spcAft>
              <a:buSzPts val="1600"/>
              <a:buNone/>
              <a:defRPr>
                <a:solidFill>
                  <a:schemeClr val="lt1"/>
                </a:solidFill>
              </a:defRPr>
            </a:lvl7pPr>
            <a:lvl8pPr lvl="7" algn="ctr">
              <a:spcBef>
                <a:spcPts val="600"/>
              </a:spcBef>
              <a:spcAft>
                <a:spcPts val="0"/>
              </a:spcAft>
              <a:buSzPts val="1600"/>
              <a:buNone/>
              <a:defRPr>
                <a:solidFill>
                  <a:schemeClr val="lt1"/>
                </a:solidFill>
              </a:defRPr>
            </a:lvl8pPr>
            <a:lvl9pPr lvl="8" algn="ctr">
              <a:spcBef>
                <a:spcPts val="600"/>
              </a:spcBef>
              <a:spcAft>
                <a:spcPts val="0"/>
              </a:spcAft>
              <a:buSzPts val="1600"/>
              <a:buNone/>
              <a:defRPr>
                <a:solidFill>
                  <a:schemeClr val="lt1"/>
                </a:solidFill>
              </a:defRPr>
            </a:lvl9pPr>
          </a:lstStyle>
          <a:p/>
        </p:txBody>
      </p:sp>
      <p:sp>
        <p:nvSpPr>
          <p:cNvPr descr="Picture Placeholder&#10;" id="42" name="Google Shape;42;p9"/>
          <p:cNvSpPr/>
          <p:nvPr>
            <p:ph idx="2" type="pic"/>
          </p:nvPr>
        </p:nvSpPr>
        <p:spPr>
          <a:xfrm>
            <a:off x="6094413" y="0"/>
            <a:ext cx="6094412" cy="68580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lvl="5"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lvl="6"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lvl="7"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Only">
  <p:cSld name="Content Text Only">
    <p:spTree>
      <p:nvGrpSpPr>
        <p:cNvPr id="43" name="Shape 43"/>
        <p:cNvGrpSpPr/>
        <p:nvPr/>
      </p:nvGrpSpPr>
      <p:grpSpPr>
        <a:xfrm>
          <a:off x="0" y="0"/>
          <a:ext cx="0" cy="0"/>
          <a:chOff x="0" y="0"/>
          <a:chExt cx="0" cy="0"/>
        </a:xfrm>
      </p:grpSpPr>
      <p:sp>
        <p:nvSpPr>
          <p:cNvPr descr="Slide Title" id="44" name="Google Shape;44;p10"/>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ontent Placeholder&#10;" id="45" name="Google Shape;45;p10"/>
          <p:cNvSpPr txBox="1"/>
          <p:nvPr>
            <p:ph idx="1"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228600" lvl="1" marL="914400" algn="l">
              <a:lnSpc>
                <a:spcPct val="110000"/>
              </a:lnSpc>
              <a:spcBef>
                <a:spcPts val="600"/>
              </a:spcBef>
              <a:spcAft>
                <a:spcPts val="0"/>
              </a:spcAft>
              <a:buSzPts val="1800"/>
              <a:buNone/>
              <a:defRPr/>
            </a:lvl2pPr>
            <a:lvl3pPr indent="-228600" lvl="2" marL="1371600" algn="l">
              <a:lnSpc>
                <a:spcPct val="110000"/>
              </a:lnSpc>
              <a:spcBef>
                <a:spcPts val="600"/>
              </a:spcBef>
              <a:spcAft>
                <a:spcPts val="0"/>
              </a:spcAft>
              <a:buSzPts val="1800"/>
              <a:buNone/>
              <a:defRPr/>
            </a:lvl3pPr>
            <a:lvl4pPr indent="-228600" lvl="3" marL="1828800" algn="l">
              <a:lnSpc>
                <a:spcPct val="110000"/>
              </a:lnSpc>
              <a:spcBef>
                <a:spcPts val="600"/>
              </a:spcBef>
              <a:spcAft>
                <a:spcPts val="0"/>
              </a:spcAft>
              <a:buSzPts val="1800"/>
              <a:buNone/>
              <a:defRPr/>
            </a:lvl4pPr>
            <a:lvl5pPr indent="-228600" lvl="4" marL="2286000" algn="l">
              <a:lnSpc>
                <a:spcPct val="110000"/>
              </a:lnSpc>
              <a:spcBef>
                <a:spcPts val="600"/>
              </a:spcBef>
              <a:spcAft>
                <a:spcPts val="0"/>
              </a:spcAft>
              <a:buSzPts val="1800"/>
              <a:buNone/>
              <a:defRPr/>
            </a:lvl5pPr>
            <a:lvl6pPr indent="-330200" lvl="5" marL="2743200" algn="l">
              <a:spcBef>
                <a:spcPts val="600"/>
              </a:spcBef>
              <a:spcAft>
                <a:spcPts val="0"/>
              </a:spcAft>
              <a:buSzPts val="16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Slide Master Title&#10;" id="10" name="Google Shape;10;p1"/>
          <p:cNvSpPr txBox="1"/>
          <p:nvPr>
            <p:ph type="title"/>
          </p:nvPr>
        </p:nvSpPr>
        <p:spPr>
          <a:xfrm>
            <a:off x="723900" y="675776"/>
            <a:ext cx="10744200" cy="37338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Slide Master Text Box&#10;" id="11" name="Google Shape;11;p1"/>
          <p:cNvSpPr txBox="1"/>
          <p:nvPr>
            <p:ph idx="1" type="body"/>
          </p:nvPr>
        </p:nvSpPr>
        <p:spPr>
          <a:xfrm>
            <a:off x="723900" y="1916114"/>
            <a:ext cx="10744200" cy="4068762"/>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accent1"/>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Verdana"/>
              <a:buChar char="−"/>
              <a:defRPr b="0" i="0" sz="1800" u="none" cap="none" strike="noStrike">
                <a:solidFill>
                  <a:schemeClr val="accent1"/>
                </a:solidFill>
                <a:latin typeface="Arial"/>
                <a:ea typeface="Arial"/>
                <a:cs typeface="Arial"/>
                <a:sym typeface="Arial"/>
              </a:defRPr>
            </a:lvl2pPr>
            <a:lvl3pPr indent="-342900" lvl="2" marL="1371600" marR="0" rtl="0" algn="l">
              <a:lnSpc>
                <a:spcPct val="100000"/>
              </a:lnSpc>
              <a:spcBef>
                <a:spcPts val="0"/>
              </a:spcBef>
              <a:spcAft>
                <a:spcPts val="0"/>
              </a:spcAft>
              <a:buClr>
                <a:schemeClr val="accent1"/>
              </a:buClr>
              <a:buSzPts val="1800"/>
              <a:buFont typeface="Noto Sans Symbols"/>
              <a:buChar char="▪"/>
              <a:defRPr b="0" i="0" sz="1800" u="none" cap="none" strike="noStrike">
                <a:solidFill>
                  <a:schemeClr val="accent1"/>
                </a:solidFill>
                <a:latin typeface="Arial"/>
                <a:ea typeface="Arial"/>
                <a:cs typeface="Arial"/>
                <a:sym typeface="Arial"/>
              </a:defRPr>
            </a:lvl3pPr>
            <a:lvl4pPr indent="-342900" lvl="3" marL="1828800" marR="0" rtl="0" algn="l">
              <a:lnSpc>
                <a:spcPct val="100000"/>
              </a:lnSpc>
              <a:spcBef>
                <a:spcPts val="0"/>
              </a:spcBef>
              <a:spcAft>
                <a:spcPts val="0"/>
              </a:spcAft>
              <a:buClr>
                <a:schemeClr val="accent1"/>
              </a:buClr>
              <a:buSzPts val="1800"/>
              <a:buFont typeface="Verdana"/>
              <a:buChar char="−"/>
              <a:defRPr b="0" i="0" sz="1800" u="none" cap="none" strike="noStrike">
                <a:solidFill>
                  <a:schemeClr val="accent1"/>
                </a:solidFill>
                <a:latin typeface="Arial"/>
                <a:ea typeface="Arial"/>
                <a:cs typeface="Arial"/>
                <a:sym typeface="Arial"/>
              </a:defRPr>
            </a:lvl4pPr>
            <a:lvl5pPr indent="-342900" lvl="4" marL="2286000" marR="0" rtl="0" algn="l">
              <a:lnSpc>
                <a:spcPct val="100000"/>
              </a:lnSpc>
              <a:spcBef>
                <a:spcPts val="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9pPr>
          </a:lstStyle>
          <a:p/>
        </p:txBody>
      </p:sp>
      <p:cxnSp>
        <p:nvCxnSpPr>
          <p:cNvPr id="12" name="Google Shape;12;p1"/>
          <p:cNvCxnSpPr/>
          <p:nvPr/>
        </p:nvCxnSpPr>
        <p:spPr>
          <a:xfrm>
            <a:off x="723900" y="6352753"/>
            <a:ext cx="10744200" cy="0"/>
          </a:xfrm>
          <a:prstGeom prst="straightConnector1">
            <a:avLst/>
          </a:prstGeom>
          <a:noFill/>
          <a:ln cap="flat" cmpd="sng" w="9525">
            <a:solidFill>
              <a:schemeClr val="dk2"/>
            </a:solidFill>
            <a:prstDash val="solid"/>
            <a:miter lim="800000"/>
            <a:headEnd len="sm" w="sm" type="none"/>
            <a:tailEnd len="sm" w="sm" type="none"/>
          </a:ln>
        </p:spPr>
      </p:cxnSp>
      <p:sp>
        <p:nvSpPr>
          <p:cNvPr id="13" name="Google Shape;13;p1"/>
          <p:cNvSpPr txBox="1"/>
          <p:nvPr/>
        </p:nvSpPr>
        <p:spPr>
          <a:xfrm>
            <a:off x="723900" y="6458536"/>
            <a:ext cx="2390775"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000" u="none" cap="none" strike="noStrike">
                <a:solidFill>
                  <a:schemeClr val="dk2"/>
                </a:solidFill>
                <a:latin typeface="Georgia"/>
                <a:ea typeface="Georgia"/>
                <a:cs typeface="Georgia"/>
                <a:sym typeface="Georgia"/>
              </a:rPr>
              <a:t>SyracuseUniversity</a:t>
            </a:r>
            <a:endParaRPr/>
          </a:p>
        </p:txBody>
      </p:sp>
      <p:sp>
        <p:nvSpPr>
          <p:cNvPr id="14" name="Google Shape;14;p1"/>
          <p:cNvSpPr txBox="1"/>
          <p:nvPr/>
        </p:nvSpPr>
        <p:spPr>
          <a:xfrm>
            <a:off x="9077325" y="6458536"/>
            <a:ext cx="2390775"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lang="en-US" sz="1000">
                <a:solidFill>
                  <a:schemeClr val="dk2"/>
                </a:solidFill>
                <a:latin typeface="Georgia"/>
                <a:ea typeface="Georgia"/>
                <a:cs typeface="Georgia"/>
                <a:sym typeface="Georgia"/>
              </a:rPr>
              <a:t>‹#›</a:t>
            </a:fld>
            <a:endParaRPr sz="1000">
              <a:solidFill>
                <a:schemeClr val="dk2"/>
              </a:solidFill>
              <a:latin typeface="Georgia"/>
              <a:ea typeface="Georgia"/>
              <a:cs typeface="Georgia"/>
              <a:sym typeface="Georgi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60">
          <p15:clr>
            <a:srgbClr val="F26B43"/>
          </p15:clr>
        </p15:guide>
        <p15:guide id="2" orient="horz" pos="1207">
          <p15:clr>
            <a:srgbClr val="F26B43"/>
          </p15:clr>
        </p15:guide>
        <p15:guide id="3" pos="7224">
          <p15:clr>
            <a:srgbClr val="F26B43"/>
          </p15:clr>
        </p15:guide>
        <p15:guide id="4" orient="horz" pos="3770">
          <p15:clr>
            <a:srgbClr val="F26B43"/>
          </p15:clr>
        </p15:guide>
        <p15:guide id="5" orient="horz" pos="436">
          <p15:clr>
            <a:srgbClr val="F26B43"/>
          </p15:clr>
        </p15:guide>
        <p15:guide id="6" pos="3839">
          <p15:clr>
            <a:srgbClr val="F26B43"/>
          </p15:clr>
        </p15:guide>
        <p15:guide id="7" pos="3612">
          <p15:clr>
            <a:srgbClr val="F26B43"/>
          </p15:clr>
        </p15:guide>
        <p15:guide id="8" pos="406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hubs.mozilla.com/link/yPB4pk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descr="Presentation Title" id="171" name="Google Shape;171;p44"/>
          <p:cNvSpPr txBox="1"/>
          <p:nvPr>
            <p:ph type="ctrTitle"/>
          </p:nvPr>
        </p:nvSpPr>
        <p:spPr>
          <a:xfrm>
            <a:off x="723900" y="1471262"/>
            <a:ext cx="5730900" cy="2319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2"/>
              </a:buClr>
              <a:buSzPts val="5000"/>
              <a:buFont typeface="Arial"/>
              <a:buNone/>
            </a:pPr>
            <a:r>
              <a:rPr lang="en-US" sz="4400">
                <a:solidFill>
                  <a:schemeClr val="accent4"/>
                </a:solidFill>
                <a:highlight>
                  <a:srgbClr val="FFFFFF"/>
                </a:highlight>
              </a:rPr>
              <a:t>How We Learn with Immersive Virtual Technologies</a:t>
            </a:r>
            <a:endParaRPr b="1" sz="4400">
              <a:solidFill>
                <a:schemeClr val="accent4"/>
              </a:solidFill>
            </a:endParaRPr>
          </a:p>
        </p:txBody>
      </p:sp>
      <p:sp>
        <p:nvSpPr>
          <p:cNvPr id="172" name="Google Shape;172;p44"/>
          <p:cNvSpPr txBox="1"/>
          <p:nvPr>
            <p:ph idx="1" type="subTitle"/>
          </p:nvPr>
        </p:nvSpPr>
        <p:spPr>
          <a:xfrm>
            <a:off x="723900" y="5021982"/>
            <a:ext cx="5730900" cy="96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Yang Liu</a:t>
            </a:r>
            <a:endParaRPr/>
          </a:p>
          <a:p>
            <a:pPr indent="0" lvl="0" marL="0" rtl="0" algn="l">
              <a:spcBef>
                <a:spcPts val="0"/>
              </a:spcBef>
              <a:spcAft>
                <a:spcPts val="0"/>
              </a:spcAft>
              <a:buNone/>
            </a:pPr>
            <a:r>
              <a:rPr lang="en-US"/>
              <a:t>IDE830-Spring 2023</a:t>
            </a:r>
            <a:endParaRPr/>
          </a:p>
        </p:txBody>
      </p:sp>
      <p:sp>
        <p:nvSpPr>
          <p:cNvPr id="173" name="Google Shape;173;p44"/>
          <p:cNvSpPr txBox="1"/>
          <p:nvPr/>
        </p:nvSpPr>
        <p:spPr>
          <a:xfrm>
            <a:off x="630200" y="4022125"/>
            <a:ext cx="55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https://hubs.mozilla.com/link/yPB4pk4</a:t>
            </a:r>
            <a:endParaRPr/>
          </a:p>
          <a:p>
            <a:pPr indent="0" lvl="0" marL="0" rtl="0" algn="l">
              <a:spcBef>
                <a:spcPts val="0"/>
              </a:spcBef>
              <a:spcAft>
                <a:spcPts val="0"/>
              </a:spcAft>
              <a:buNone/>
            </a:pPr>
            <a:r>
              <a:rPr lang="en-US"/>
              <a:t>Click to enter my virtual room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descr="Title" id="178" name="Google Shape;178;p45"/>
          <p:cNvSpPr txBox="1"/>
          <p:nvPr>
            <p:ph type="title"/>
          </p:nvPr>
        </p:nvSpPr>
        <p:spPr>
          <a:xfrm>
            <a:off x="498675" y="512173"/>
            <a:ext cx="5536200" cy="61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b="1" lang="en-US" sz="4400"/>
              <a:t>Yang Liu</a:t>
            </a:r>
            <a:endParaRPr b="1" sz="4400"/>
          </a:p>
        </p:txBody>
      </p:sp>
      <p:sp>
        <p:nvSpPr>
          <p:cNvPr descr="Bullet List" id="179" name="Google Shape;179;p45"/>
          <p:cNvSpPr txBox="1"/>
          <p:nvPr>
            <p:ph idx="1" type="body"/>
          </p:nvPr>
        </p:nvSpPr>
        <p:spPr>
          <a:xfrm>
            <a:off x="498675" y="1386175"/>
            <a:ext cx="5879400" cy="4598700"/>
          </a:xfrm>
          <a:prstGeom prst="rect">
            <a:avLst/>
          </a:prstGeom>
          <a:noFill/>
          <a:ln>
            <a:noFill/>
          </a:ln>
        </p:spPr>
        <p:txBody>
          <a:bodyPr anchorCtr="0" anchor="t" bIns="0" lIns="0" spcFirstLastPara="1" rIns="0" wrap="square" tIns="0">
            <a:noAutofit/>
          </a:bodyPr>
          <a:lstStyle/>
          <a:p>
            <a:pPr indent="-268287" lvl="0" marL="223837" rtl="0" algn="l">
              <a:lnSpc>
                <a:spcPct val="110000"/>
              </a:lnSpc>
              <a:spcBef>
                <a:spcPts val="0"/>
              </a:spcBef>
              <a:spcAft>
                <a:spcPts val="0"/>
              </a:spcAft>
              <a:buSzPts val="2500"/>
              <a:buChar char="•"/>
            </a:pPr>
            <a:r>
              <a:rPr i="1" lang="en-US" sz="2500"/>
              <a:t>Broadcasting and TV</a:t>
            </a:r>
            <a:endParaRPr i="1" sz="2500"/>
          </a:p>
          <a:p>
            <a:pPr indent="-268287" lvl="0" marL="223837" rtl="0" algn="l">
              <a:lnSpc>
                <a:spcPct val="110000"/>
              </a:lnSpc>
              <a:spcBef>
                <a:spcPts val="0"/>
              </a:spcBef>
              <a:spcAft>
                <a:spcPts val="0"/>
              </a:spcAft>
              <a:buSzPts val="2500"/>
              <a:buChar char="•"/>
            </a:pPr>
            <a:r>
              <a:rPr i="1" lang="en-US" sz="2500"/>
              <a:t>Screen Media Production for cultural heritage</a:t>
            </a:r>
            <a:endParaRPr i="1" sz="2500"/>
          </a:p>
          <a:p>
            <a:pPr indent="-274637" lvl="0" marL="223837" rtl="0" algn="l">
              <a:lnSpc>
                <a:spcPct val="110000"/>
              </a:lnSpc>
              <a:spcBef>
                <a:spcPts val="0"/>
              </a:spcBef>
              <a:spcAft>
                <a:spcPts val="0"/>
              </a:spcAft>
              <a:buSzPts val="2600"/>
              <a:buChar char="•"/>
            </a:pPr>
            <a:r>
              <a:rPr b="1" lang="en-US" sz="2600"/>
              <a:t>Instructional Designer and researcher</a:t>
            </a:r>
            <a:endParaRPr b="1" sz="2600"/>
          </a:p>
          <a:p>
            <a:pPr indent="-282575" lvl="1" marL="463550" rtl="0" algn="l">
              <a:lnSpc>
                <a:spcPct val="110000"/>
              </a:lnSpc>
              <a:spcBef>
                <a:spcPts val="0"/>
              </a:spcBef>
              <a:spcAft>
                <a:spcPts val="0"/>
              </a:spcAft>
              <a:buSzPts val="2600"/>
              <a:buChar char="−"/>
            </a:pPr>
            <a:r>
              <a:rPr lang="en-US" sz="2600"/>
              <a:t>Virtual Learning Environment Design, Development Implementation and Evalution</a:t>
            </a:r>
            <a:endParaRPr sz="2600"/>
          </a:p>
          <a:p>
            <a:pPr indent="-282575" lvl="1" marL="463550" rtl="0" algn="l">
              <a:lnSpc>
                <a:spcPct val="110000"/>
              </a:lnSpc>
              <a:spcBef>
                <a:spcPts val="0"/>
              </a:spcBef>
              <a:spcAft>
                <a:spcPts val="0"/>
              </a:spcAft>
              <a:buSzPts val="2600"/>
              <a:buChar char="−"/>
            </a:pPr>
            <a:r>
              <a:rPr lang="en-US" sz="2600"/>
              <a:t>Theory-driven or/and Phenomena-driven Learning Experience Design</a:t>
            </a:r>
            <a:endParaRPr sz="2600"/>
          </a:p>
          <a:p>
            <a:pPr indent="-288925" lvl="1" marL="463550" rtl="0" algn="l">
              <a:lnSpc>
                <a:spcPct val="110000"/>
              </a:lnSpc>
              <a:spcBef>
                <a:spcPts val="0"/>
              </a:spcBef>
              <a:spcAft>
                <a:spcPts val="0"/>
              </a:spcAft>
              <a:buSzPts val="2700"/>
              <a:buChar char="−"/>
            </a:pPr>
            <a:r>
              <a:t/>
            </a:r>
            <a:endParaRPr sz="2700"/>
          </a:p>
          <a:p>
            <a:pPr indent="0" lvl="0" marL="223837" rtl="0" algn="l">
              <a:lnSpc>
                <a:spcPct val="110000"/>
              </a:lnSpc>
              <a:spcBef>
                <a:spcPts val="0"/>
              </a:spcBef>
              <a:spcAft>
                <a:spcPts val="0"/>
              </a:spcAft>
              <a:buNone/>
            </a:pPr>
            <a:r>
              <a:t/>
            </a:r>
            <a:endParaRPr sz="2700"/>
          </a:p>
          <a:p>
            <a:pPr indent="0" lvl="0" marL="223837" rtl="0" algn="l">
              <a:lnSpc>
                <a:spcPct val="110000"/>
              </a:lnSpc>
              <a:spcBef>
                <a:spcPts val="0"/>
              </a:spcBef>
              <a:spcAft>
                <a:spcPts val="0"/>
              </a:spcAft>
              <a:buNone/>
            </a:pPr>
            <a:r>
              <a:t/>
            </a:r>
            <a:endParaRPr sz="2700"/>
          </a:p>
        </p:txBody>
      </p:sp>
      <p:pic>
        <p:nvPicPr>
          <p:cNvPr id="180" name="Google Shape;180;p45"/>
          <p:cNvPicPr preferRelativeResize="0"/>
          <p:nvPr/>
        </p:nvPicPr>
        <p:blipFill rotWithShape="1">
          <a:blip r:embed="rId3">
            <a:alphaModFix/>
          </a:blip>
          <a:srcRect b="0" l="12502" r="12495" t="0"/>
          <a:stretch/>
        </p:blipFill>
        <p:spPr>
          <a:xfrm>
            <a:off x="6566200" y="922150"/>
            <a:ext cx="4814126" cy="4814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10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1000"/>
                                        <p:tgtEl>
                                          <p:spTgt spid="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1000"/>
                                        <p:tgtEl>
                                          <p:spTgt spid="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1000"/>
                                        <p:tgtEl>
                                          <p:spTgt spid="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4" st="4"/>
                                            </p:txEl>
                                          </p:spTgt>
                                        </p:tgtEl>
                                        <p:attrNameLst>
                                          <p:attrName>style.visibility</p:attrName>
                                        </p:attrNameLst>
                                      </p:cBhvr>
                                      <p:to>
                                        <p:strVal val="visible"/>
                                      </p:to>
                                    </p:set>
                                    <p:animEffect filter="fade" transition="in">
                                      <p:cBhvr>
                                        <p:cTn dur="1000"/>
                                        <p:tgtEl>
                                          <p:spTgt spid="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5" st="5"/>
                                            </p:txEl>
                                          </p:spTgt>
                                        </p:tgtEl>
                                        <p:attrNameLst>
                                          <p:attrName>style.visibility</p:attrName>
                                        </p:attrNameLst>
                                      </p:cBhvr>
                                      <p:to>
                                        <p:strVal val="visible"/>
                                      </p:to>
                                    </p:set>
                                    <p:animEffect filter="fade" transition="in">
                                      <p:cBhvr>
                                        <p:cTn dur="1000"/>
                                        <p:tgtEl>
                                          <p:spTgt spid="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6" st="6"/>
                                            </p:txEl>
                                          </p:spTgt>
                                        </p:tgtEl>
                                        <p:attrNameLst>
                                          <p:attrName>style.visibility</p:attrName>
                                        </p:attrNameLst>
                                      </p:cBhvr>
                                      <p:to>
                                        <p:strVal val="visible"/>
                                      </p:to>
                                    </p:set>
                                    <p:animEffect filter="fade" transition="in">
                                      <p:cBhvr>
                                        <p:cTn dur="1000"/>
                                        <p:tgtEl>
                                          <p:spTgt spid="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7" st="7"/>
                                            </p:txEl>
                                          </p:spTgt>
                                        </p:tgtEl>
                                        <p:attrNameLst>
                                          <p:attrName>style.visibility</p:attrName>
                                        </p:attrNameLst>
                                      </p:cBhvr>
                                      <p:to>
                                        <p:strVal val="visible"/>
                                      </p:to>
                                    </p:set>
                                    <p:animEffect filter="fade" transition="in">
                                      <p:cBhvr>
                                        <p:cTn dur="1000"/>
                                        <p:tgtEl>
                                          <p:spTgt spid="17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txBox="1"/>
          <p:nvPr>
            <p:ph type="title"/>
          </p:nvPr>
        </p:nvSpPr>
        <p:spPr>
          <a:xfrm>
            <a:off x="6629650" y="606875"/>
            <a:ext cx="4519800" cy="37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My Research Goal:</a:t>
            </a:r>
            <a:endParaRPr/>
          </a:p>
        </p:txBody>
      </p:sp>
      <p:sp>
        <p:nvSpPr>
          <p:cNvPr id="187" name="Google Shape;187;p46"/>
          <p:cNvSpPr txBox="1"/>
          <p:nvPr>
            <p:ph idx="1" type="body"/>
          </p:nvPr>
        </p:nvSpPr>
        <p:spPr>
          <a:xfrm flipH="1">
            <a:off x="5838600" y="1408675"/>
            <a:ext cx="5952900" cy="48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300"/>
              <a:t>Study how instructional strategies/methods enable IVR in the sense that an instructional method/strategy specifically facilitates the affordances of, or limits the shortcomings of, learning in IVR. </a:t>
            </a:r>
            <a:endParaRPr sz="2300"/>
          </a:p>
          <a:p>
            <a:pPr indent="-374650" lvl="0" marL="457200" rtl="0" algn="l">
              <a:spcBef>
                <a:spcPts val="1200"/>
              </a:spcBef>
              <a:spcAft>
                <a:spcPts val="0"/>
              </a:spcAft>
              <a:buSzPts val="2300"/>
              <a:buChar char="•"/>
            </a:pPr>
            <a:r>
              <a:rPr lang="en-US" sz="2300"/>
              <a:t>How do we learn in immersive VR environment?</a:t>
            </a:r>
            <a:endParaRPr sz="2300"/>
          </a:p>
          <a:p>
            <a:pPr indent="-374650" lvl="0" marL="457200" rtl="0" algn="l">
              <a:spcBef>
                <a:spcPts val="0"/>
              </a:spcBef>
              <a:spcAft>
                <a:spcPts val="0"/>
              </a:spcAft>
              <a:buSzPts val="2300"/>
              <a:buChar char="•"/>
            </a:pPr>
            <a:r>
              <a:rPr lang="en-US" sz="2300"/>
              <a:t>How can we make the immersive VR-based learning not just engaging or enjoyful but also effective and meaningful?</a:t>
            </a:r>
            <a:endParaRPr sz="2300"/>
          </a:p>
          <a:p>
            <a:pPr indent="0" lvl="0" marL="0" rtl="0" algn="l">
              <a:spcBef>
                <a:spcPts val="1200"/>
              </a:spcBef>
              <a:spcAft>
                <a:spcPts val="1200"/>
              </a:spcAft>
              <a:buNone/>
            </a:pPr>
            <a:r>
              <a:t/>
            </a:r>
            <a:endParaRPr sz="2200"/>
          </a:p>
        </p:txBody>
      </p:sp>
      <p:pic>
        <p:nvPicPr>
          <p:cNvPr id="188" name="Google Shape;188;p46"/>
          <p:cNvPicPr preferRelativeResize="0"/>
          <p:nvPr/>
        </p:nvPicPr>
        <p:blipFill rotWithShape="1">
          <a:blip r:embed="rId3">
            <a:alphaModFix/>
          </a:blip>
          <a:srcRect b="0" l="0" r="0" t="0"/>
          <a:stretch/>
        </p:blipFill>
        <p:spPr>
          <a:xfrm>
            <a:off x="783900" y="1750775"/>
            <a:ext cx="4926300" cy="3694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7"/>
          <p:cNvSpPr txBox="1"/>
          <p:nvPr>
            <p:ph type="title"/>
          </p:nvPr>
        </p:nvSpPr>
        <p:spPr>
          <a:xfrm>
            <a:off x="723900" y="675775"/>
            <a:ext cx="10486200" cy="373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3200"/>
              <a:buFont typeface="Arial"/>
              <a:buNone/>
            </a:pPr>
            <a:r>
              <a:rPr lang="en-US"/>
              <a:t>Community of Practice</a:t>
            </a:r>
            <a:endParaRPr/>
          </a:p>
        </p:txBody>
      </p:sp>
      <p:sp>
        <p:nvSpPr>
          <p:cNvPr id="195" name="Google Shape;195;p47"/>
          <p:cNvSpPr txBox="1"/>
          <p:nvPr>
            <p:ph idx="1" type="body"/>
          </p:nvPr>
        </p:nvSpPr>
        <p:spPr>
          <a:xfrm>
            <a:off x="766050" y="1375075"/>
            <a:ext cx="5328300" cy="428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2300"/>
              <a:t>IVR vs. Non-IVR </a:t>
            </a:r>
            <a:endParaRPr b="1" sz="2300"/>
          </a:p>
          <a:p>
            <a:pPr indent="0" lvl="0" marL="0" rtl="0" algn="l">
              <a:spcBef>
                <a:spcPts val="1200"/>
              </a:spcBef>
              <a:spcAft>
                <a:spcPts val="0"/>
              </a:spcAft>
              <a:buNone/>
            </a:pPr>
            <a:r>
              <a:rPr b="1" lang="en-US" sz="2300"/>
              <a:t>My assumption is that</a:t>
            </a:r>
            <a:endParaRPr b="1" sz="2300"/>
          </a:p>
          <a:p>
            <a:pPr indent="0" lvl="0" marL="0" rtl="0" algn="l">
              <a:spcBef>
                <a:spcPts val="1200"/>
              </a:spcBef>
              <a:spcAft>
                <a:spcPts val="1200"/>
              </a:spcAft>
              <a:buNone/>
            </a:pPr>
            <a:r>
              <a:rPr lang="en-US" sz="2300"/>
              <a:t>The instructional method used in an IVR-based lesson could be specifically effective if it facilitates the unique affordances of the medium.</a:t>
            </a:r>
            <a:endParaRPr sz="2300"/>
          </a:p>
        </p:txBody>
      </p:sp>
      <p:pic>
        <p:nvPicPr>
          <p:cNvPr id="196" name="Google Shape;196;p47"/>
          <p:cNvPicPr preferRelativeResize="0"/>
          <p:nvPr/>
        </p:nvPicPr>
        <p:blipFill>
          <a:blip r:embed="rId3">
            <a:alphaModFix/>
          </a:blip>
          <a:stretch>
            <a:fillRect/>
          </a:stretch>
        </p:blipFill>
        <p:spPr>
          <a:xfrm>
            <a:off x="6248750" y="1367087"/>
            <a:ext cx="5498426" cy="4123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ph type="title"/>
          </p:nvPr>
        </p:nvSpPr>
        <p:spPr>
          <a:xfrm>
            <a:off x="730250" y="530475"/>
            <a:ext cx="11163300" cy="8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4400"/>
              <a:t>Immersion, Interaction, Fidelity, Accessibility  </a:t>
            </a:r>
            <a:endParaRPr sz="4400"/>
          </a:p>
        </p:txBody>
      </p:sp>
      <p:sp>
        <p:nvSpPr>
          <p:cNvPr id="203" name="Google Shape;203;p48"/>
          <p:cNvSpPr txBox="1"/>
          <p:nvPr>
            <p:ph idx="1" type="body"/>
          </p:nvPr>
        </p:nvSpPr>
        <p:spPr>
          <a:xfrm>
            <a:off x="819575" y="1534550"/>
            <a:ext cx="10387200" cy="4731600"/>
          </a:xfrm>
          <a:prstGeom prst="rect">
            <a:avLst/>
          </a:prstGeom>
        </p:spPr>
        <p:txBody>
          <a:bodyPr anchorCtr="0" anchor="t" bIns="0" lIns="0" spcFirstLastPara="1" rIns="0" wrap="square" tIns="0">
            <a:noAutofit/>
          </a:bodyPr>
          <a:lstStyle/>
          <a:p>
            <a:pPr indent="-393700" lvl="0" marL="457200" rtl="0" algn="l">
              <a:spcBef>
                <a:spcPts val="0"/>
              </a:spcBef>
              <a:spcAft>
                <a:spcPts val="0"/>
              </a:spcAft>
              <a:buSzPts val="2600"/>
              <a:buChar char="•"/>
            </a:pPr>
            <a:r>
              <a:rPr lang="en-US" sz="2600"/>
              <a:t>What theories can help us to understand why IVR’ unique features can be detrimental or beneficial to learning?</a:t>
            </a:r>
            <a:endParaRPr sz="2600"/>
          </a:p>
          <a:p>
            <a:pPr indent="-438150" lvl="0" marL="457200" rtl="0" algn="l">
              <a:spcBef>
                <a:spcPts val="0"/>
              </a:spcBef>
              <a:spcAft>
                <a:spcPts val="0"/>
              </a:spcAft>
              <a:buSzPts val="3300"/>
              <a:buChar char="•"/>
            </a:pPr>
            <a:r>
              <a:rPr lang="en-US" sz="2600"/>
              <a:t>What theoretical frameworks can be used to design immersive learning interventions that can facilitate learning?</a:t>
            </a:r>
            <a:endParaRPr sz="2600"/>
          </a:p>
          <a:p>
            <a:pPr indent="0" lvl="0" marL="0" rtl="0" algn="l">
              <a:spcBef>
                <a:spcPts val="1200"/>
              </a:spcBef>
              <a:spcAft>
                <a:spcPts val="0"/>
              </a:spcAft>
              <a:buNone/>
            </a:pPr>
            <a:r>
              <a:rPr lang="en-US" sz="2600"/>
              <a:t>Challenges:</a:t>
            </a:r>
            <a:endParaRPr sz="2600"/>
          </a:p>
          <a:p>
            <a:pPr indent="-393700" lvl="0" marL="457200" rtl="0" algn="l">
              <a:spcBef>
                <a:spcPts val="1200"/>
              </a:spcBef>
              <a:spcAft>
                <a:spcPts val="0"/>
              </a:spcAft>
              <a:buSzPts val="2600"/>
              <a:buChar char="•"/>
            </a:pPr>
            <a:r>
              <a:rPr lang="en-US" sz="2600"/>
              <a:t>A</a:t>
            </a:r>
            <a:r>
              <a:rPr lang="en-US" sz="2600"/>
              <a:t>ccessibility (</a:t>
            </a:r>
            <a:r>
              <a:rPr lang="en-US" sz="2600"/>
              <a:t>Access to devices)</a:t>
            </a:r>
            <a:endParaRPr sz="2600"/>
          </a:p>
          <a:p>
            <a:pPr indent="-393700" lvl="0" marL="457200" rtl="0" algn="l">
              <a:spcBef>
                <a:spcPts val="0"/>
              </a:spcBef>
              <a:spcAft>
                <a:spcPts val="0"/>
              </a:spcAft>
              <a:buSzPts val="2600"/>
              <a:buChar char="•"/>
            </a:pPr>
            <a:r>
              <a:rPr lang="en-US" sz="2600"/>
              <a:t>Instructional design elements in IVR</a:t>
            </a:r>
            <a:endParaRPr sz="2600"/>
          </a:p>
          <a:p>
            <a:pPr indent="-393700" lvl="0" marL="457200" rtl="0" algn="l">
              <a:spcBef>
                <a:spcPts val="0"/>
              </a:spcBef>
              <a:spcAft>
                <a:spcPts val="0"/>
              </a:spcAft>
              <a:buSzPts val="2600"/>
              <a:buChar char="•"/>
            </a:pPr>
            <a:r>
              <a:rPr lang="en-US" sz="2600"/>
              <a:t>IVR Content Creation</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descr="Title" id="208" name="Google Shape;208;p49"/>
          <p:cNvSpPr txBox="1"/>
          <p:nvPr>
            <p:ph type="title"/>
          </p:nvPr>
        </p:nvSpPr>
        <p:spPr>
          <a:xfrm>
            <a:off x="310350" y="436525"/>
            <a:ext cx="5509800" cy="5828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b="1" lang="en-US" sz="3800"/>
              <a:t>Where do I want to go from here?</a:t>
            </a:r>
            <a:endParaRPr b="1" sz="3800"/>
          </a:p>
          <a:p>
            <a:pPr indent="-393700" lvl="0" marL="457200" rtl="0" algn="l">
              <a:lnSpc>
                <a:spcPct val="90000"/>
              </a:lnSpc>
              <a:spcBef>
                <a:spcPts val="0"/>
              </a:spcBef>
              <a:spcAft>
                <a:spcPts val="0"/>
              </a:spcAft>
              <a:buClr>
                <a:schemeClr val="accent4"/>
              </a:buClr>
              <a:buSzPts val="2600"/>
              <a:buChar char="●"/>
            </a:pPr>
            <a:r>
              <a:rPr lang="en-US" sz="2600">
                <a:solidFill>
                  <a:schemeClr val="accent4"/>
                </a:solidFill>
              </a:rPr>
              <a:t>understand and explain human </a:t>
            </a:r>
            <a:r>
              <a:rPr lang="en-US" sz="2600">
                <a:solidFill>
                  <a:schemeClr val="accent4"/>
                </a:solidFill>
              </a:rPr>
              <a:t>cognition</a:t>
            </a:r>
            <a:r>
              <a:rPr lang="en-US" sz="2600">
                <a:solidFill>
                  <a:schemeClr val="accent4"/>
                </a:solidFill>
              </a:rPr>
              <a:t> and behavior,</a:t>
            </a:r>
            <a:endParaRPr sz="2600">
              <a:solidFill>
                <a:schemeClr val="accent4"/>
              </a:solidFill>
            </a:endParaRPr>
          </a:p>
          <a:p>
            <a:pPr indent="-393700" lvl="0" marL="457200" rtl="0" algn="l">
              <a:lnSpc>
                <a:spcPct val="90000"/>
              </a:lnSpc>
              <a:spcBef>
                <a:spcPts val="0"/>
              </a:spcBef>
              <a:spcAft>
                <a:spcPts val="0"/>
              </a:spcAft>
              <a:buClr>
                <a:schemeClr val="accent4"/>
              </a:buClr>
              <a:buSzPts val="2600"/>
              <a:buChar char="●"/>
            </a:pPr>
            <a:r>
              <a:rPr lang="en-US" sz="2600">
                <a:solidFill>
                  <a:schemeClr val="accent4"/>
                </a:solidFill>
              </a:rPr>
              <a:t>identify the </a:t>
            </a:r>
            <a:r>
              <a:rPr lang="en-US" sz="2600">
                <a:solidFill>
                  <a:schemeClr val="accent4"/>
                </a:solidFill>
              </a:rPr>
              <a:t>causes</a:t>
            </a:r>
            <a:r>
              <a:rPr lang="en-US" sz="2600">
                <a:solidFill>
                  <a:schemeClr val="accent4"/>
                </a:solidFill>
              </a:rPr>
              <a:t> of performance gaps,</a:t>
            </a:r>
            <a:endParaRPr sz="2600">
              <a:solidFill>
                <a:schemeClr val="accent4"/>
              </a:solidFill>
            </a:endParaRPr>
          </a:p>
          <a:p>
            <a:pPr indent="-393700" lvl="0" marL="457200" rtl="0" algn="l">
              <a:lnSpc>
                <a:spcPct val="90000"/>
              </a:lnSpc>
              <a:spcBef>
                <a:spcPts val="0"/>
              </a:spcBef>
              <a:spcAft>
                <a:spcPts val="0"/>
              </a:spcAft>
              <a:buClr>
                <a:schemeClr val="accent4"/>
              </a:buClr>
              <a:buSzPts val="2600"/>
              <a:buChar char="●"/>
            </a:pPr>
            <a:r>
              <a:rPr lang="en-US" sz="2600">
                <a:solidFill>
                  <a:schemeClr val="accent4"/>
                </a:solidFill>
              </a:rPr>
              <a:t>critically evaluate the strengths and weaknesses of each technology,</a:t>
            </a:r>
            <a:endParaRPr sz="2600">
              <a:solidFill>
                <a:schemeClr val="accent4"/>
              </a:solidFill>
            </a:endParaRPr>
          </a:p>
          <a:p>
            <a:pPr indent="-393700" lvl="0" marL="457200" rtl="0" algn="l">
              <a:lnSpc>
                <a:spcPct val="90000"/>
              </a:lnSpc>
              <a:spcBef>
                <a:spcPts val="0"/>
              </a:spcBef>
              <a:spcAft>
                <a:spcPts val="0"/>
              </a:spcAft>
              <a:buClr>
                <a:schemeClr val="accent4"/>
              </a:buClr>
              <a:buSzPts val="2600"/>
              <a:buChar char="●"/>
            </a:pPr>
            <a:r>
              <a:rPr lang="en-US" sz="2600">
                <a:solidFill>
                  <a:schemeClr val="accent4"/>
                </a:solidFill>
              </a:rPr>
              <a:t>develop appropriate instructional strategies based on learning needs and instrutional goals</a:t>
            </a:r>
            <a:endParaRPr sz="2600">
              <a:solidFill>
                <a:schemeClr val="accent4"/>
              </a:solidFill>
            </a:endParaRPr>
          </a:p>
          <a:p>
            <a:pPr indent="-393700" lvl="0" marL="457200" rtl="0" algn="l">
              <a:lnSpc>
                <a:spcPct val="90000"/>
              </a:lnSpc>
              <a:spcBef>
                <a:spcPts val="0"/>
              </a:spcBef>
              <a:spcAft>
                <a:spcPts val="0"/>
              </a:spcAft>
              <a:buClr>
                <a:schemeClr val="accent4"/>
              </a:buClr>
              <a:buSzPts val="2600"/>
              <a:buChar char="●"/>
            </a:pPr>
            <a:r>
              <a:rPr lang="en-US" sz="2600">
                <a:solidFill>
                  <a:schemeClr val="accent4"/>
                </a:solidFill>
              </a:rPr>
              <a:t>evaluate the use of technology in teaching and learning</a:t>
            </a:r>
            <a:endParaRPr sz="2600">
              <a:solidFill>
                <a:schemeClr val="accent4"/>
              </a:solidFill>
            </a:endParaRPr>
          </a:p>
          <a:p>
            <a:pPr indent="0" lvl="0" marL="0" rtl="0" algn="l">
              <a:lnSpc>
                <a:spcPct val="90000"/>
              </a:lnSpc>
              <a:spcBef>
                <a:spcPts val="0"/>
              </a:spcBef>
              <a:spcAft>
                <a:spcPts val="0"/>
              </a:spcAft>
              <a:buClr>
                <a:schemeClr val="dk2"/>
              </a:buClr>
              <a:buSzPts val="3200"/>
              <a:buFont typeface="Arial"/>
              <a:buNone/>
            </a:pPr>
            <a:r>
              <a:t/>
            </a:r>
            <a:endParaRPr sz="2600">
              <a:solidFill>
                <a:schemeClr val="accent4"/>
              </a:solidFill>
            </a:endParaRPr>
          </a:p>
          <a:p>
            <a:pPr indent="0" lvl="0" marL="0" rtl="0" algn="l">
              <a:lnSpc>
                <a:spcPct val="90000"/>
              </a:lnSpc>
              <a:spcBef>
                <a:spcPts val="0"/>
              </a:spcBef>
              <a:spcAft>
                <a:spcPts val="0"/>
              </a:spcAft>
              <a:buClr>
                <a:schemeClr val="dk2"/>
              </a:buClr>
              <a:buSzPts val="3200"/>
              <a:buFont typeface="Arial"/>
              <a:buNone/>
            </a:pPr>
            <a:br>
              <a:rPr lang="en-US"/>
            </a:br>
            <a:endParaRPr/>
          </a:p>
        </p:txBody>
      </p:sp>
      <p:pic>
        <p:nvPicPr>
          <p:cNvPr id="209" name="Google Shape;209;p49"/>
          <p:cNvPicPr preferRelativeResize="0"/>
          <p:nvPr/>
        </p:nvPicPr>
        <p:blipFill>
          <a:blip r:embed="rId3">
            <a:alphaModFix/>
          </a:blip>
          <a:stretch>
            <a:fillRect/>
          </a:stretch>
        </p:blipFill>
        <p:spPr>
          <a:xfrm>
            <a:off x="5931375" y="1467000"/>
            <a:ext cx="6023800" cy="4517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descr="Closing Text" id="214" name="Google Shape;214;p50"/>
          <p:cNvSpPr txBox="1"/>
          <p:nvPr>
            <p:ph type="ctrTitle"/>
          </p:nvPr>
        </p:nvSpPr>
        <p:spPr>
          <a:xfrm>
            <a:off x="730250" y="1761425"/>
            <a:ext cx="5730875" cy="181957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6000"/>
              <a:buFont typeface="Arial"/>
              <a:buNone/>
            </a:pPr>
            <a:r>
              <a:rPr lang="en-US"/>
              <a:t>Thank you! </a:t>
            </a:r>
            <a:r>
              <a:rPr lang="en-US">
                <a:solidFill>
                  <a:schemeClr val="accent1"/>
                </a:solidFill>
              </a:rPr>
              <a:t>3</a:t>
            </a:r>
            <a:endParaRPr/>
          </a:p>
        </p:txBody>
      </p:sp>
      <p:sp>
        <p:nvSpPr>
          <p:cNvPr descr="Name and Contact Details" id="215" name="Google Shape;215;p50"/>
          <p:cNvSpPr txBox="1"/>
          <p:nvPr>
            <p:ph idx="1" type="subTitle"/>
          </p:nvPr>
        </p:nvSpPr>
        <p:spPr>
          <a:xfrm>
            <a:off x="730250" y="4184585"/>
            <a:ext cx="5730875" cy="111211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en-US"/>
              <a:t>Yang Liu</a:t>
            </a:r>
            <a:endParaRPr/>
          </a:p>
          <a:p>
            <a:pPr indent="0" lvl="0" marL="0" rtl="0" algn="l">
              <a:lnSpc>
                <a:spcPct val="100000"/>
              </a:lnSpc>
              <a:spcBef>
                <a:spcPts val="0"/>
              </a:spcBef>
              <a:spcAft>
                <a:spcPts val="0"/>
              </a:spcAft>
              <a:buSzPts val="2000"/>
              <a:buNone/>
            </a:pPr>
            <a:r>
              <a:rPr lang="en-US"/>
              <a:t>yliu424@syr.edu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igital Blue Tunnel">
      <a:dk1>
        <a:srgbClr val="000000"/>
      </a:dk1>
      <a:lt1>
        <a:srgbClr val="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